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Default Extension="fntdata" ContentType="application/x-fontdata"/>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theme/theme12.xml" ContentType="application/vnd.openxmlformats-officedocument.theme+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9.xml.rels" ContentType="application/vnd.openxmlformats-package.relationships+xml"/>
  <Override PartName="/ppt/slideLayouts/_rels/slideLayout4.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Layouts/slideLayout5.xml" ContentType="application/vnd.openxmlformats-officedocument.presentationml.slideLayout+xml"/>
  <Override PartName="/ppt/slideLayouts/slideLayout9.xml" ContentType="application/vnd.openxmlformats-officedocument.presentationml.slideLayout+xml"/>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presProps.xml" ContentType="application/vnd.openxmlformats-officedocument.presentationml.presProps+xml"/>
  <Override PartName="/ppt/media/image54.jpeg" ContentType="image/jpeg"/>
  <Override PartName="/ppt/media/image52.tif" ContentType="image/tiff"/>
  <Override PartName="/ppt/media/image51.tif" ContentType="image/tiff"/>
  <Override PartName="/ppt/media/image58.tif" ContentType="image/tiff"/>
  <Override PartName="/ppt/media/image49.jpeg" ContentType="image/jpeg"/>
  <Override PartName="/ppt/media/image46.jpeg" ContentType="image/jpeg"/>
  <Override PartName="/ppt/media/image27.tif" ContentType="image/tiff"/>
  <Override PartName="/ppt/media/image26.jpeg" ContentType="image/jpeg"/>
  <Override PartName="/ppt/media/image2.png" ContentType="image/png"/>
  <Override PartName="/ppt/media/image11.png" ContentType="image/png"/>
  <Override PartName="/ppt/media/image66.jpeg" ContentType="image/jpeg"/>
  <Override PartName="/ppt/media/image22.png" ContentType="image/png"/>
  <Override PartName="/ppt/media/image23.png" ContentType="image/png"/>
  <Override PartName="/ppt/media/image53.jpeg" ContentType="image/jpeg"/>
  <Override PartName="/ppt/media/image69.jpeg" ContentType="image/jpeg"/>
  <Override PartName="/ppt/media/image32.tif" ContentType="image/tiff"/>
  <Override PartName="/ppt/media/image6.png" ContentType="image/png"/>
  <Override PartName="/ppt/media/image20.png" ContentType="image/png"/>
  <Override PartName="/ppt/media/image63.jpeg" ContentType="image/jpeg"/>
  <Override PartName="/ppt/media/image68.tif" ContentType="image/tiff"/>
  <Override PartName="/ppt/media/image64.tif" ContentType="image/tiff"/>
  <Override PartName="/ppt/media/image56.jpeg" ContentType="image/jpeg"/>
  <Override PartName="/ppt/media/image48.jpeg" ContentType="image/jpeg"/>
  <Override PartName="/ppt/media/image65.tif" ContentType="image/tiff"/>
  <Override PartName="/ppt/media/image60.png" ContentType="image/png"/>
  <Override PartName="/ppt/media/image34.png" ContentType="image/png"/>
  <Override PartName="/ppt/media/image67.tif" ContentType="image/tiff"/>
  <Override PartName="/ppt/media/image17.png" ContentType="image/png"/>
  <Override PartName="/ppt/media/image7.tif" ContentType="image/tiff"/>
  <Override PartName="/ppt/media/image30.png" ContentType="image/png"/>
  <Override PartName="/ppt/media/image18.png" ContentType="image/png"/>
  <Override PartName="/ppt/media/image16.png" ContentType="image/png"/>
  <Override PartName="/ppt/media/image41.jpeg" ContentType="image/jpeg"/>
  <Override PartName="/ppt/media/image44.png" ContentType="image/png"/>
  <Override PartName="/ppt/media/image42.png" ContentType="image/png"/>
  <Override PartName="/ppt/media/image29.jpeg" ContentType="image/jpeg"/>
  <Override PartName="/ppt/media/image55.jpeg" ContentType="image/jpeg"/>
  <Override PartName="/ppt/media/image61.tif" ContentType="image/tiff"/>
  <Override PartName="/ppt/media/image35.png" ContentType="image/png"/>
  <Override PartName="/ppt/media/image14.jpeg" ContentType="image/jpeg"/>
  <Override PartName="/ppt/media/image15.tif" ContentType="image/tiff"/>
  <Override PartName="/ppt/media/image4.jpeg" ContentType="image/jpeg"/>
  <Override PartName="/ppt/media/image1.jpeg" ContentType="image/jpeg"/>
  <Override PartName="/ppt/media/image45.jpeg" ContentType="image/jpeg"/>
  <Override PartName="/ppt/media/image8.png" ContentType="image/png"/>
  <Override PartName="/ppt/media/image25.png" ContentType="image/png"/>
  <Override PartName="/ppt/media/image12.tif" ContentType="image/tiff"/>
  <Override PartName="/ppt/media/image5.jpeg" ContentType="image/jpeg"/>
  <Override PartName="/ppt/media/image24.png" ContentType="image/png"/>
  <Override PartName="/ppt/media/image10.png" ContentType="image/png"/>
  <Override PartName="/ppt/media/image36.png" ContentType="image/png"/>
  <Override PartName="/ppt/media/image3.tif" ContentType="image/tiff"/>
  <Override PartName="/ppt/media/image50.jpeg" ContentType="image/jpeg"/>
  <Override PartName="/ppt/media/image28.png" ContentType="image/png"/>
  <Override PartName="/ppt/media/image38.jpeg" ContentType="image/jpeg"/>
  <Override PartName="/ppt/media/image13.jpeg" ContentType="image/jpeg"/>
  <Override PartName="/ppt/media/image31.tif" ContentType="image/tiff"/>
  <Override PartName="/ppt/media/image21.png" ContentType="image/png"/>
  <Override PartName="/ppt/media/image33.png" ContentType="image/png"/>
  <Override PartName="/ppt/media/image57.jpeg" ContentType="image/jpeg"/>
  <Override PartName="/ppt/media/image43.jpeg" ContentType="image/jpeg"/>
  <Override PartName="/ppt/media/image62.tif" ContentType="image/tiff"/>
  <Override PartName="/ppt/media/image37.png" ContentType="image/png"/>
  <Override PartName="/ppt/media/image9.jpeg" ContentType="image/jpeg"/>
  <Override PartName="/ppt/media/image59.jpeg" ContentType="image/jpeg"/>
  <Override PartName="/ppt/media/image47.jpeg" ContentType="image/jpeg"/>
  <Override PartName="/ppt/media/image19.jpeg" ContentType="image/jpeg"/>
  <Override PartName="/ppt/media/image39.jpeg" ContentType="image/jpeg"/>
  <Override PartName="/ppt/media/image40.jpeg" ContentType="image/jpeg"/>
  <Override PartName="/ppt/slides/_rels/slide52.xml.rels" ContentType="application/vnd.openxmlformats-package.relationships+xml"/>
  <Override PartName="/ppt/slides/_rels/slide51.xml.rels" ContentType="application/vnd.openxmlformats-package.relationships+xml"/>
  <Override PartName="/ppt/slides/_rels/slide50.xml.rels" ContentType="application/vnd.openxmlformats-package.relationships+xml"/>
  <Override PartName="/ppt/slides/_rels/slide45.xml.rels" ContentType="application/vnd.openxmlformats-package.relationships+xml"/>
  <Override PartName="/ppt/slides/_rels/slide62.xml.rels" ContentType="application/vnd.openxmlformats-package.relationships+xml"/>
  <Override PartName="/ppt/slides/_rels/slide47.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63.xml.rels" ContentType="application/vnd.openxmlformats-package.relationships+xml"/>
  <Override PartName="/ppt/slides/_rels/slide27.xml.rels" ContentType="application/vnd.openxmlformats-package.relationships+xml"/>
  <Override PartName="/ppt/slides/_rels/slide38.xml.rels" ContentType="application/vnd.openxmlformats-package.relationships+xml"/>
  <Override PartName="/ppt/slides/_rels/slide49.xml.rels" ContentType="application/vnd.openxmlformats-package.relationships+xml"/>
  <Override PartName="/ppt/slides/_rels/slide12.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17.xml.rels" ContentType="application/vnd.openxmlformats-package.relationships+xml"/>
  <Override PartName="/ppt/slides/_rels/slide55.xml.rels" ContentType="application/vnd.openxmlformats-package.relationships+xml"/>
  <Override PartName="/ppt/slides/_rels/slide60.xml.rels" ContentType="application/vnd.openxmlformats-package.relationships+xml"/>
  <Override PartName="/ppt/slides/_rels/slide23.xml.rels" ContentType="application/vnd.openxmlformats-package.relationships+xml"/>
  <Override PartName="/ppt/slides/_rels/slide56.xml.rels" ContentType="application/vnd.openxmlformats-package.relationships+xml"/>
  <Override PartName="/ppt/slides/_rels/slide30.xml.rels" ContentType="application/vnd.openxmlformats-package.relationships+xml"/>
  <Override PartName="/ppt/slides/_rels/slide53.xml.rels" ContentType="application/vnd.openxmlformats-package.relationships+xml"/>
  <Override PartName="/ppt/slides/_rels/slide20.xml.rels" ContentType="application/vnd.openxmlformats-package.relationships+xml"/>
  <Override PartName="/ppt/slides/_rels/slide57.xml.rels" ContentType="application/vnd.openxmlformats-package.relationships+xml"/>
  <Override PartName="/ppt/slides/_rels/slide25.xml.rels" ContentType="application/vnd.openxmlformats-package.relationships+xml"/>
  <Override PartName="/ppt/slides/_rels/slide13.xml.rels" ContentType="application/vnd.openxmlformats-package.relationships+xml"/>
  <Override PartName="/ppt/slides/_rels/slide54.xml.rels" ContentType="application/vnd.openxmlformats-package.relationships+xml"/>
  <Override PartName="/ppt/slides/_rels/slide21.xml.rels" ContentType="application/vnd.openxmlformats-package.relationships+xml"/>
  <Override PartName="/ppt/slides/_rels/slide46.xml.rels" ContentType="application/vnd.openxmlformats-package.relationships+xml"/>
  <Override PartName="/ppt/slides/_rels/slide9.xml.rels" ContentType="application/vnd.openxmlformats-package.relationships+xml"/>
  <Override PartName="/ppt/slides/_rels/slide48.xml.rels" ContentType="application/vnd.openxmlformats-package.relationships+xml"/>
  <Override PartName="/ppt/slides/_rels/slide4.xml.rels" ContentType="application/vnd.openxmlformats-package.relationships+xml"/>
  <Override PartName="/ppt/slides/_rels/slide34.xml.rels" ContentType="application/vnd.openxmlformats-package.relationships+xml"/>
  <Override PartName="/ppt/slides/_rels/slide3.xml.rels" ContentType="application/vnd.openxmlformats-package.relationships+xml"/>
  <Override PartName="/ppt/slides/_rels/slide18.xml.rels" ContentType="application/vnd.openxmlformats-package.relationships+xml"/>
  <Override PartName="/ppt/slides/_rels/slide15.xml.rels" ContentType="application/vnd.openxmlformats-package.relationships+xml"/>
  <Override PartName="/ppt/slides/_rels/slide61.xml.rels" ContentType="application/vnd.openxmlformats-package.relationships+xml"/>
  <Override PartName="/ppt/slides/_rels/slide37.xml.rels" ContentType="application/vnd.openxmlformats-package.relationships+xml"/>
  <Override PartName="/ppt/slides/_rels/slide19.xml.rels" ContentType="application/vnd.openxmlformats-package.relationships+xml"/>
  <Override PartName="/ppt/slides/_rels/slide1.xml.rels" ContentType="application/vnd.openxmlformats-package.relationships+xml"/>
  <Override PartName="/ppt/slides/_rels/slide29.xml.rels" ContentType="application/vnd.openxmlformats-package.relationships+xml"/>
  <Override PartName="/ppt/slides/_rels/slide14.xml.rels" ContentType="application/vnd.openxmlformats-package.relationships+xml"/>
  <Override PartName="/ppt/slides/_rels/slide6.xml.rels" ContentType="application/vnd.openxmlformats-package.relationships+xml"/>
  <Override PartName="/ppt/slides/_rels/slide16.xml.rels" ContentType="application/vnd.openxmlformats-package.relationships+xml"/>
  <Override PartName="/ppt/slides/_rels/slide7.xml.rels" ContentType="application/vnd.openxmlformats-package.relationships+xml"/>
  <Override PartName="/ppt/slides/_rels/slide24.xml.rels" ContentType="application/vnd.openxmlformats-package.relationships+xml"/>
  <Override PartName="/ppt/slides/_rels/slide35.xml.rels" ContentType="application/vnd.openxmlformats-package.relationships+xml"/>
  <Override PartName="/ppt/slides/_rels/slide39.xml.rels" ContentType="application/vnd.openxmlformats-package.relationships+xml"/>
  <Override PartName="/ppt/slides/_rels/slide5.xml.rels" ContentType="application/vnd.openxmlformats-package.relationships+xml"/>
  <Override PartName="/ppt/slides/_rels/slide59.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31.xml.rels" ContentType="application/vnd.openxmlformats-package.relationships+xml"/>
  <Override PartName="/ppt/slides/_rels/slide33.xml.rels" ContentType="application/vnd.openxmlformats-package.relationships+xml"/>
  <Override PartName="/ppt/slides/_rels/slide40.xml.rels" ContentType="application/vnd.openxmlformats-package.relationships+xml"/>
  <Override PartName="/ppt/slides/_rels/slide36.xml.rels" ContentType="application/vnd.openxmlformats-package.relationships+xml"/>
  <Override PartName="/ppt/slides/_rels/slide22.xml.rels" ContentType="application/vnd.openxmlformats-package.relationships+xml"/>
  <Override PartName="/ppt/slides/_rels/slide41.xml.rels" ContentType="application/vnd.openxmlformats-package.relationships+xml"/>
  <Override PartName="/ppt/slides/_rels/slide43.xml.rels" ContentType="application/vnd.openxmlformats-package.relationships+xml"/>
  <Override PartName="/ppt/slides/_rels/slide58.xml.rels" ContentType="application/vnd.openxmlformats-package.relationships+xml"/>
  <Override PartName="/ppt/slides/_rels/slide28.xml.rels" ContentType="application/vnd.openxmlformats-package.relationships+xml"/>
  <Override PartName="/ppt/slides/_rels/slide42.xml.rels" ContentType="application/vnd.openxmlformats-package.relationships+xml"/>
  <Override PartName="/ppt/slides/_rels/slide44.xml.rels" ContentType="application/vnd.openxmlformats-package.relationships+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20.xml" ContentType="application/vnd.openxmlformats-officedocument.presentationml.slide+xml"/>
  <Override PartName="/ppt/slides/slide11.xml" ContentType="application/vnd.openxmlformats-officedocument.presentationml.slide+xml"/>
  <Override PartName="/ppt/slides/slide13.xml" ContentType="application/vnd.openxmlformats-officedocument.presentationml.slide+xml"/>
  <Override PartName="/ppt/slides/slide45.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40.xml" ContentType="application/vnd.openxmlformats-officedocument.presentationml.slide+xml"/>
  <Override PartName="/ppt/slides/slide8.xml" ContentType="application/vnd.openxmlformats-officedocument.presentationml.slide+xml"/>
  <Override PartName="/ppt/slides/slide46.xml" ContentType="application/vnd.openxmlformats-officedocument.presentationml.slide+xml"/>
  <Override PartName="/ppt/slides/slide27.xml" ContentType="application/vnd.openxmlformats-officedocument.presentationml.slide+xml"/>
  <Override PartName="/ppt/slides/slide43.xml" ContentType="application/vnd.openxmlformats-officedocument.presentationml.slide+xml"/>
  <Override PartName="/ppt/slides/slide63.xml" ContentType="application/vnd.openxmlformats-officedocument.presentationml.slide+xml"/>
  <Override PartName="/ppt/slides/slide61.xml" ContentType="application/vnd.openxmlformats-officedocument.presentationml.slide+xml"/>
  <Override PartName="/ppt/slides/slide2.xml" ContentType="application/vnd.openxmlformats-officedocument.presentationml.slide+xml"/>
  <Override PartName="/ppt/slides/slide41.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62.xml" ContentType="application/vnd.openxmlformats-officedocument.presentationml.slide+xml"/>
  <Override PartName="/ppt/slides/slide48.xml" ContentType="application/vnd.openxmlformats-officedocument.presentationml.slide+xml"/>
  <Override PartName="/ppt/slides/slide31.xml" ContentType="application/vnd.openxmlformats-officedocument.presentationml.slide+xml"/>
  <Override PartName="/ppt/slides/slide60.xml" ContentType="application/vnd.openxmlformats-officedocument.presentationml.slide+xml"/>
  <Override PartName="/ppt/slides/slide57.xml" ContentType="application/vnd.openxmlformats-officedocument.presentationml.slide+xml"/>
  <Override PartName="/ppt/slides/slide29.xml" ContentType="application/vnd.openxmlformats-officedocument.presentationml.slide+xml"/>
  <Override PartName="/ppt/slides/slide12.xml" ContentType="application/vnd.openxmlformats-officedocument.presentationml.slide+xml"/>
  <Override PartName="/ppt/slides/slide28.xml" ContentType="application/vnd.openxmlformats-officedocument.presentationml.slide+xml"/>
  <Override PartName="/ppt/slides/slide42.xml" ContentType="application/vnd.openxmlformats-officedocument.presentationml.slide+xml"/>
  <Override PartName="/ppt/slides/slide14.xml" ContentType="application/vnd.openxmlformats-officedocument.presentationml.slide+xml"/>
  <Override PartName="/ppt/slides/slide18.xml" ContentType="application/vnd.openxmlformats-officedocument.presentationml.slide+xml"/>
  <Override PartName="/ppt/slides/slide4.xml" ContentType="application/vnd.openxmlformats-officedocument.presentationml.slide+xml"/>
  <Override PartName="/ppt/slides/slide6.xml" ContentType="application/vnd.openxmlformats-officedocument.presentationml.slide+xml"/>
  <Override PartName="/ppt/slides/slide51.xml" ContentType="application/vnd.openxmlformats-officedocument.presentationml.slide+xml"/>
  <Override PartName="/ppt/slides/slide16.xml" ContentType="application/vnd.openxmlformats-officedocument.presentationml.slide+xml"/>
  <Override PartName="/ppt/slides/slide47.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58.xml" ContentType="application/vnd.openxmlformats-officedocument.presentationml.slide+xml"/>
  <Override PartName="/ppt/slides/slide49.xml" ContentType="application/vnd.openxmlformats-officedocument.presentationml.slide+xml"/>
  <Override PartName="/ppt/slides/slide21.xml" ContentType="application/vnd.openxmlformats-officedocument.presentationml.slide+xml"/>
  <Override PartName="/ppt/slides/slide26.xml" ContentType="application/vnd.openxmlformats-officedocument.presentationml.slide+xml"/>
  <Override PartName="/ppt/slides/slide19.xml" ContentType="application/vnd.openxmlformats-officedocument.presentationml.slide+xml"/>
  <Override PartName="/ppt/slides/slide5.xml" ContentType="application/vnd.openxmlformats-officedocument.presentationml.slide+xml"/>
  <Override PartName="/ppt/slides/slide22.xml" ContentType="application/vnd.openxmlformats-officedocument.presentationml.slide+xml"/>
  <Override PartName="/ppt/slides/slide25.xml" ContentType="application/vnd.openxmlformats-officedocument.presentationml.slide+xml"/>
  <Override PartName="/ppt/slides/slide59.xml" ContentType="application/vnd.openxmlformats-officedocument.presentationml.slide+xml"/>
  <Override PartName="/ppt/slides/slide52.xml" ContentType="application/vnd.openxmlformats-officedocument.presentationml.slide+xml"/>
  <Override PartName="/ppt/slides/slide30.xml" ContentType="application/vnd.openxmlformats-officedocument.presentationml.slide+xml"/>
  <Override PartName="/ppt/slides/slide39.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9.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8.xml" ContentType="application/vnd.openxmlformats-officedocument.presentationml.slide+xml"/>
  <Override PartName="/ppt/slides/slide44.xml" ContentType="application/vnd.openxmlformats-officedocument.presentationml.slide+xml"/>
  <Override PartName="/ppt/slides/slide56.xml" ContentType="application/vnd.openxmlformats-officedocument.presentationml.slide+xml"/>
  <Override PartName="/ppt/slides/slide24.xml" ContentType="application/vnd.openxmlformats-officedocument.presentationml.slide+xml"/>
  <Override PartName="/ppt/slides/slide50.xml" ContentType="application/vnd.openxmlformats-officedocument.presentationml.slide+xml"/>
  <Override PartName="/ppt/notesSlides/notesSlide30.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9.xml" ContentType="application/vnd.openxmlformats-officedocument.presentationml.notesSlide+xml"/>
  <Override PartName="/ppt/notesSlides/notesSlide59.xml" ContentType="application/vnd.openxmlformats-officedocument.presentationml.notesSlide+xml"/>
  <Override PartName="/ppt/notesSlides/notesSlide21.xml" ContentType="application/vnd.openxmlformats-officedocument.presentationml.notesSlide+xml"/>
  <Override PartName="/ppt/notesSlides/notesSlide4.xml" ContentType="application/vnd.openxmlformats-officedocument.presentationml.notesSlide+xml"/>
  <Override PartName="/ppt/notesSlides/notesSlide20.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16.xml" ContentType="application/vnd.openxmlformats-officedocument.presentationml.notesSlide+xml"/>
  <Override PartName="/ppt/notesSlides/notesSlide3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5.xml" ContentType="application/vnd.openxmlformats-officedocument.presentationml.notesSlide+xml"/>
  <Override PartName="/ppt/notesSlides/notesSlide5.xml" ContentType="application/vnd.openxmlformats-officedocument.presentationml.notesSlide+xml"/>
  <Override PartName="/ppt/notesSlides/notesSlide40.xml" ContentType="application/vnd.openxmlformats-officedocument.presentationml.notesSlide+xml"/>
  <Override PartName="/ppt/notesSlides/notesSlide50.xml" ContentType="application/vnd.openxmlformats-officedocument.presentationml.notesSlide+xml"/>
  <Override PartName="/ppt/notesSlides/notesSlide44.xml" ContentType="application/vnd.openxmlformats-officedocument.presentationml.notesSlide+xml"/>
  <Override PartName="/ppt/notesSlides/notesSlide34.xml" ContentType="application/vnd.openxmlformats-officedocument.presentationml.notesSlide+xml"/>
  <Override PartName="/ppt/notesSlides/notesSlide46.xml" ContentType="application/vnd.openxmlformats-officedocument.presentationml.notesSlide+xml"/>
  <Override PartName="/ppt/notesSlides/notesSlide49.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12.xml" ContentType="application/vnd.openxmlformats-officedocument.presentationml.notesSlide+xml"/>
  <Override PartName="/ppt/notesSlides/notesSlide19.xml" ContentType="application/vnd.openxmlformats-officedocument.presentationml.notesSlide+xml"/>
  <Override PartName="/ppt/notesSlides/notesSlide55.xml" ContentType="application/vnd.openxmlformats-officedocument.presentationml.notesSlide+xml"/>
  <Override PartName="/ppt/notesSlides/notesSlide18.xml" ContentType="application/vnd.openxmlformats-officedocument.presentationml.notesSlide+xml"/>
  <Override PartName="/ppt/notesSlides/notesSlide41.xml" ContentType="application/vnd.openxmlformats-officedocument.presentationml.notesSlide+xml"/>
  <Override PartName="/ppt/notesSlides/notesSlide62.xml" ContentType="application/vnd.openxmlformats-officedocument.presentationml.notesSlide+xml"/>
  <Override PartName="/ppt/notesSlides/_rels/notesSlide29.xml.rels" ContentType="application/vnd.openxmlformats-package.relationships+xml"/>
  <Override PartName="/ppt/notesSlides/_rels/notesSlide7.xml.rels" ContentType="application/vnd.openxmlformats-package.relationships+xml"/>
  <Override PartName="/ppt/notesSlides/_rels/notesSlide16.xml.rels" ContentType="application/vnd.openxmlformats-package.relationships+xml"/>
  <Override PartName="/ppt/notesSlides/_rels/notesSlide47.xml.rels" ContentType="application/vnd.openxmlformats-package.relationships+xml"/>
  <Override PartName="/ppt/notesSlides/_rels/notesSlide12.xml.rels" ContentType="application/vnd.openxmlformats-package.relationships+xml"/>
  <Override PartName="/ppt/notesSlides/_rels/notesSlide3.xml.rels" ContentType="application/vnd.openxmlformats-package.relationships+xml"/>
  <Override PartName="/ppt/notesSlides/_rels/notesSlide14.xml.rels" ContentType="application/vnd.openxmlformats-package.relationships+xml"/>
  <Override PartName="/ppt/notesSlides/_rels/notesSlide11.xml.rels" ContentType="application/vnd.openxmlformats-package.relationships+xml"/>
  <Override PartName="/ppt/notesSlides/_rels/notesSlide50.xml.rels" ContentType="application/vnd.openxmlformats-package.relationships+xml"/>
  <Override PartName="/ppt/notesSlides/_rels/notesSlide60.xml.rels" ContentType="application/vnd.openxmlformats-package.relationships+xml"/>
  <Override PartName="/ppt/notesSlides/_rels/notesSlide31.xml.rels" ContentType="application/vnd.openxmlformats-package.relationships+xml"/>
  <Override PartName="/ppt/notesSlides/_rels/notesSlide10.xml.rels" ContentType="application/vnd.openxmlformats-package.relationships+xml"/>
  <Override PartName="/ppt/notesSlides/_rels/notesSlide49.xml.rels" ContentType="application/vnd.openxmlformats-package.relationships+xml"/>
  <Override PartName="/ppt/notesSlides/_rels/notesSlide9.xml.rels" ContentType="application/vnd.openxmlformats-package.relationships+xml"/>
  <Override PartName="/ppt/notesSlides/_rels/notesSlide18.xml.rels" ContentType="application/vnd.openxmlformats-package.relationships+xml"/>
  <Override PartName="/ppt/notesSlides/_rels/notesSlide55.xml.rels" ContentType="application/vnd.openxmlformats-package.relationships+xml"/>
  <Override PartName="/ppt/notesSlides/_rels/notesSlide19.xml.rels" ContentType="application/vnd.openxmlformats-package.relationships+xml"/>
  <Override PartName="/ppt/notesSlides/_rels/notesSlide59.xml.rels" ContentType="application/vnd.openxmlformats-package.relationships+xml"/>
  <Override PartName="/ppt/notesSlides/_rels/notesSlide27.xml.rels" ContentType="application/vnd.openxmlformats-package.relationships+xml"/>
  <Override PartName="/ppt/notesSlides/_rels/notesSlide20.xml.rels" ContentType="application/vnd.openxmlformats-package.relationships+xml"/>
  <Override PartName="/ppt/notesSlides/_rels/notesSlide23.xml.rels" ContentType="application/vnd.openxmlformats-package.relationships+xml"/>
  <Override PartName="/ppt/notesSlides/_rels/notesSlide48.xml.rels" ContentType="application/vnd.openxmlformats-package.relationships+xml"/>
  <Override PartName="/ppt/notesSlides/_rels/notesSlide4.xml.rels" ContentType="application/vnd.openxmlformats-package.relationships+xml"/>
  <Override PartName="/ppt/notesSlides/_rels/notesSlide28.xml.rels" ContentType="application/vnd.openxmlformats-package.relationships+xml"/>
  <Override PartName="/ppt/notesSlides/_rels/notesSlide52.xml.rels" ContentType="application/vnd.openxmlformats-package.relationships+xml"/>
  <Override PartName="/ppt/notesSlides/_rels/notesSlide43.xml.rels" ContentType="application/vnd.openxmlformats-package.relationships+xml"/>
  <Override PartName="/ppt/notesSlides/_rels/notesSlide21.xml.rels" ContentType="application/vnd.openxmlformats-package.relationships+xml"/>
  <Override PartName="/ppt/notesSlides/_rels/notesSlide13.xml.rels" ContentType="application/vnd.openxmlformats-package.relationships+xml"/>
  <Override PartName="/ppt/notesSlides/_rels/notesSlide46.xml.rels" ContentType="application/vnd.openxmlformats-package.relationships+xml"/>
  <Override PartName="/ppt/notesSlides/_rels/notesSlide5.xml.rels" ContentType="application/vnd.openxmlformats-package.relationships+xml"/>
  <Override PartName="/ppt/notesSlides/_rels/notesSlide30.xml.rels" ContentType="application/vnd.openxmlformats-package.relationships+xml"/>
  <Override PartName="/ppt/notesSlides/_rels/notesSlide39.xml.rels" ContentType="application/vnd.openxmlformats-package.relationships+xml"/>
  <Override PartName="/ppt/notesSlides/_rels/notesSlide45.xml.rels" ContentType="application/vnd.openxmlformats-package.relationships+xml"/>
  <Override PartName="/ppt/notesSlides/_rels/notesSlide40.xml.rels" ContentType="application/vnd.openxmlformats-package.relationships+xml"/>
  <Override PartName="/ppt/notesSlides/_rels/notesSlide38.xml.rels" ContentType="application/vnd.openxmlformats-package.relationships+xml"/>
  <Override PartName="/ppt/notesSlides/_rels/notesSlide44.xml.rels" ContentType="application/vnd.openxmlformats-package.relationships+xml"/>
  <Override PartName="/ppt/notesSlides/_rels/notesSlide6.xml.rels" ContentType="application/vnd.openxmlformats-package.relationships+xml"/>
  <Override PartName="/ppt/notesSlides/_rels/notesSlide36.xml.rels" ContentType="application/vnd.openxmlformats-package.relationships+xml"/>
  <Override PartName="/ppt/notesSlides/_rels/notesSlide26.xml.rels" ContentType="application/vnd.openxmlformats-package.relationships+xml"/>
  <Override PartName="/ppt/notesSlides/_rels/notesSlide41.xml.rels" ContentType="application/vnd.openxmlformats-package.relationships+xml"/>
  <Override PartName="/ppt/notesSlides/_rels/notesSlide17.xml.rels" ContentType="application/vnd.openxmlformats-package.relationships+xml"/>
  <Override PartName="/ppt/notesSlides/_rels/notesSlide22.xml.rels" ContentType="application/vnd.openxmlformats-package.relationships+xml"/>
  <Override PartName="/ppt/notesSlides/_rels/notesSlide15.xml.rels" ContentType="application/vnd.openxmlformats-package.relationships+xml"/>
  <Override PartName="/ppt/notesSlides/_rels/notesSlide34.xml.rels" ContentType="application/vnd.openxmlformats-package.relationships+xml"/>
  <Override PartName="/ppt/notesSlides/_rels/notesSlide53.xml.rels" ContentType="application/vnd.openxmlformats-package.relationships+xml"/>
  <Override PartName="/ppt/notesSlides/_rels/notesSlide42.xml.rels" ContentType="application/vnd.openxmlformats-package.relationships+xml"/>
  <Override PartName="/ppt/notesSlides/_rels/notesSlide8.xml.rels" ContentType="application/vnd.openxmlformats-package.relationships+xml"/>
  <Override PartName="/ppt/notesSlides/_rels/notesSlide62.xml.rels" ContentType="application/vnd.openxmlformats-package.relationships+xml"/>
  <Override PartName="/ppt/notesSlides/_rels/notesSlide54.xml.rels" ContentType="application/vnd.openxmlformats-package.relationships+xml"/>
  <Override PartName="/ppt/notesSlides/notesSlide13.xml" ContentType="application/vnd.openxmlformats-officedocument.presentationml.notesSlide+xml"/>
  <Override PartName="/ppt/notesSlides/notesSlide39.xml" ContentType="application/vnd.openxmlformats-officedocument.presentationml.notesSlide+xml"/>
  <Override PartName="/ppt/notesSlides/notesSlide17.xml" ContentType="application/vnd.openxmlformats-officedocument.presentationml.notesSlide+xml"/>
  <Override PartName="/ppt/notesSlides/notesSlide38.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48.xml" ContentType="application/vnd.openxmlformats-officedocument.presentationml.notesSlide+xml"/>
  <Override PartName="/ppt/notesSlides/notesSlide11.xml" ContentType="application/vnd.openxmlformats-officedocument.presentationml.notesSlide+xml"/>
  <Override PartName="/ppt/notesSlides/notesSlide29.xml" ContentType="application/vnd.openxmlformats-officedocument.presentationml.notesSlide+xml"/>
  <Override PartName="/ppt/notesSlides/notesSlide8.xml" ContentType="application/vnd.openxmlformats-officedocument.presentationml.notesSlide+xml"/>
  <Override PartName="/ppt/notesSlides/notesSlide6.xml" ContentType="application/vnd.openxmlformats-officedocument.presentationml.notesSlide+xml"/>
  <Override PartName="/ppt/notesSlides/notesSlide47.xml" ContentType="application/vnd.openxmlformats-officedocument.presentationml.notesSlide+xml"/>
  <Override PartName="/ppt/notesSlides/notesSlide10.xml" ContentType="application/vnd.openxmlformats-officedocument.presentationml.notesSlide+xml"/>
  <Override PartName="/ppt/notesSlides/notesSlide36.xml" ContentType="application/vnd.openxmlformats-officedocument.presentationml.notesSlide+xml"/>
  <Override PartName="/ppt/notesSlides/notesSlide60.xml" ContentType="application/vnd.openxmlformats-officedocument.presentationml.notesSlide+xml"/>
  <Override PartName="/ppt/notesSlides/notesSlide7.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Lst>
  <p:sldSz cx="12192000" cy="6858000"/>
  <p:notesSz cx="7315200" cy="9601200"/>
</p:presentation>
</file>

<file path=ppt/presProps.xml><?xml version="1.0" encoding="utf-8"?>
<p:presentationPr xmlns:a="http://schemas.openxmlformats.org/drawingml/2006/main" xmlns:p="http://schemas.openxmlformats.org/presentationml/2006/main" xmlns:r="http://schemas.openxmlformats.org/officeDocument/2006/relationships">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presProps" Target="presProps.xml"/>
</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2E179B1-1383-4927-A0C9-2B90DF6CB8BF}"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028B5D63-A2BD-42FF-8EBF-4EB991706D8B}">
      <dgm:prSet/>
      <dgm:spPr/>
      <dgm:t>
        <a:bodyPr/>
        <a:lstStyle/>
        <a:p>
          <a:r>
            <a:rPr lang="da-DK"/>
            <a:t>Pancreas</a:t>
          </a:r>
          <a:endParaRPr lang="en-US"/>
        </a:p>
      </dgm:t>
    </dgm:pt>
    <dgm:pt modelId="{58FAE1D8-57D2-4658-9BD8-D05AFAB63E9E}" cxnId="{0FCC2531-CD16-435D-B587-F41365FECD9C}" type="parTrans">
      <dgm:prSet/>
      <dgm:spPr/>
      <dgm:t>
        <a:bodyPr/>
        <a:lstStyle/>
        <a:p>
          <a:endParaRPr lang="en-US"/>
        </a:p>
      </dgm:t>
    </dgm:pt>
    <dgm:pt modelId="{B9C6556D-0C76-4A9A-9F03-B8D1C06035DE}" cxnId="{0FCC2531-CD16-435D-B587-F41365FECD9C}" type="sibTrans">
      <dgm:prSet/>
      <dgm:spPr/>
      <dgm:t>
        <a:bodyPr/>
        <a:lstStyle/>
        <a:p>
          <a:endParaRPr lang="en-US"/>
        </a:p>
      </dgm:t>
    </dgm:pt>
    <dgm:pt modelId="{53BB5C04-428B-4B32-A45F-C0B58F3F4E1D}">
      <dgm:prSet/>
      <dgm:spPr/>
      <dgm:t>
        <a:bodyPr/>
        <a:lstStyle/>
        <a:p>
          <a:r>
            <a:rPr lang="da-DK" dirty="0"/>
            <a:t>Akut </a:t>
          </a:r>
          <a:r>
            <a:rPr lang="da-DK" dirty="0" err="1"/>
            <a:t>pancreatit</a:t>
          </a:r>
          <a:r>
            <a:rPr lang="da-DK" dirty="0"/>
            <a:t> </a:t>
          </a:r>
          <a:endParaRPr lang="en-US" dirty="0"/>
        </a:p>
      </dgm:t>
    </dgm:pt>
    <dgm:pt modelId="{913687D7-2E71-4A64-8A8B-E1AAADF00BDF}" cxnId="{7733B38C-84D7-455F-BDFF-06D08E6C16EC}" type="parTrans">
      <dgm:prSet/>
      <dgm:spPr/>
      <dgm:t>
        <a:bodyPr/>
        <a:lstStyle/>
        <a:p>
          <a:endParaRPr lang="en-US"/>
        </a:p>
      </dgm:t>
    </dgm:pt>
    <dgm:pt modelId="{CD08E3F3-C2D1-4507-ACFF-DA96F52E2B3B}" cxnId="{7733B38C-84D7-455F-BDFF-06D08E6C16EC}" type="sibTrans">
      <dgm:prSet/>
      <dgm:spPr/>
      <dgm:t>
        <a:bodyPr/>
        <a:lstStyle/>
        <a:p>
          <a:endParaRPr lang="en-US"/>
        </a:p>
      </dgm:t>
    </dgm:pt>
    <dgm:pt modelId="{DFAD3571-9C4F-4373-9E9D-57403954CAC9}">
      <dgm:prSet/>
      <dgm:spPr/>
      <dgm:t>
        <a:bodyPr/>
        <a:lstStyle/>
        <a:p>
          <a:r>
            <a:rPr lang="da-DK" dirty="0"/>
            <a:t>Kronisk </a:t>
          </a:r>
          <a:r>
            <a:rPr lang="da-DK" dirty="0" err="1"/>
            <a:t>pancreatit</a:t>
          </a:r>
          <a:r>
            <a:rPr lang="da-DK" dirty="0"/>
            <a:t> </a:t>
          </a:r>
          <a:endParaRPr lang="en-US" dirty="0"/>
        </a:p>
      </dgm:t>
    </dgm:pt>
    <dgm:pt modelId="{0C1EE8C5-318F-42D9-AC41-0656569A9E8E}" cxnId="{DF5F8BE4-D46C-4A1E-AEE5-5D49B902076D}" type="parTrans">
      <dgm:prSet/>
      <dgm:spPr/>
      <dgm:t>
        <a:bodyPr/>
        <a:lstStyle/>
        <a:p>
          <a:endParaRPr lang="en-US"/>
        </a:p>
      </dgm:t>
    </dgm:pt>
    <dgm:pt modelId="{E14EBAA2-A996-4025-8707-60B6437E66F5}" cxnId="{DF5F8BE4-D46C-4A1E-AEE5-5D49B902076D}" type="sibTrans">
      <dgm:prSet/>
      <dgm:spPr/>
      <dgm:t>
        <a:bodyPr/>
        <a:lstStyle/>
        <a:p>
          <a:endParaRPr lang="en-US"/>
        </a:p>
      </dgm:t>
    </dgm:pt>
    <dgm:pt modelId="{7594F51A-BDC3-487A-B195-EAACC3853853}">
      <dgm:prSet/>
      <dgm:spPr/>
      <dgm:t>
        <a:bodyPr/>
        <a:lstStyle/>
        <a:p>
          <a:r>
            <a:rPr lang="da-DK" dirty="0"/>
            <a:t>Pancreas cancer </a:t>
          </a:r>
          <a:endParaRPr lang="en-US" dirty="0"/>
        </a:p>
      </dgm:t>
    </dgm:pt>
    <dgm:pt modelId="{36208BB9-49FD-4FC3-8118-378F17F87034}" cxnId="{C87AFD4E-31D8-46CA-B74D-86661B399E06}" type="parTrans">
      <dgm:prSet/>
      <dgm:spPr/>
      <dgm:t>
        <a:bodyPr/>
        <a:lstStyle/>
        <a:p>
          <a:endParaRPr lang="en-US"/>
        </a:p>
      </dgm:t>
    </dgm:pt>
    <dgm:pt modelId="{85D37A20-1481-48D5-BE14-E50F17A9AA77}" cxnId="{C87AFD4E-31D8-46CA-B74D-86661B399E06}" type="sibTrans">
      <dgm:prSet/>
      <dgm:spPr/>
      <dgm:t>
        <a:bodyPr/>
        <a:lstStyle/>
        <a:p>
          <a:endParaRPr lang="en-US"/>
        </a:p>
      </dgm:t>
    </dgm:pt>
    <dgm:pt modelId="{7869F1C0-121B-48E4-97ED-60EA4EA72D4C}">
      <dgm:prSet/>
      <dgm:spPr/>
      <dgm:t>
        <a:bodyPr/>
        <a:lstStyle/>
        <a:p>
          <a:r>
            <a:rPr lang="da-DK"/>
            <a:t>Lever</a:t>
          </a:r>
          <a:endParaRPr lang="en-US"/>
        </a:p>
      </dgm:t>
    </dgm:pt>
    <dgm:pt modelId="{8454B317-1FEF-4287-90CA-FD0CA0E2C92F}" cxnId="{20F7BEA4-6A74-4F4D-A9E4-520BE32724B5}" type="parTrans">
      <dgm:prSet/>
      <dgm:spPr/>
      <dgm:t>
        <a:bodyPr/>
        <a:lstStyle/>
        <a:p>
          <a:endParaRPr lang="en-US"/>
        </a:p>
      </dgm:t>
    </dgm:pt>
    <dgm:pt modelId="{A3F526FB-52A5-4E0B-B772-AD24196747C6}" cxnId="{20F7BEA4-6A74-4F4D-A9E4-520BE32724B5}" type="sibTrans">
      <dgm:prSet/>
      <dgm:spPr/>
      <dgm:t>
        <a:bodyPr/>
        <a:lstStyle/>
        <a:p>
          <a:endParaRPr lang="en-US"/>
        </a:p>
      </dgm:t>
    </dgm:pt>
    <dgm:pt modelId="{BE33C17B-7659-4BB3-A480-EA52F306139A}">
      <dgm:prSet/>
      <dgm:spPr/>
      <dgm:t>
        <a:bodyPr/>
        <a:lstStyle/>
        <a:p>
          <a:r>
            <a:rPr lang="da-DK" dirty="0"/>
            <a:t>Levercirrose </a:t>
          </a:r>
          <a:endParaRPr lang="en-US" dirty="0"/>
        </a:p>
      </dgm:t>
    </dgm:pt>
    <dgm:pt modelId="{B6DF2167-82E8-4385-9AF4-A25E0BEDC694}" cxnId="{1952FD6C-BF79-48BF-AED3-E817FC99EE2E}" type="parTrans">
      <dgm:prSet/>
      <dgm:spPr/>
      <dgm:t>
        <a:bodyPr/>
        <a:lstStyle/>
        <a:p>
          <a:endParaRPr lang="en-US"/>
        </a:p>
      </dgm:t>
    </dgm:pt>
    <dgm:pt modelId="{1C6A9640-D509-4845-8E86-1614BDB2C3EB}" cxnId="{1952FD6C-BF79-48BF-AED3-E817FC99EE2E}" type="sibTrans">
      <dgm:prSet/>
      <dgm:spPr/>
      <dgm:t>
        <a:bodyPr/>
        <a:lstStyle/>
        <a:p>
          <a:endParaRPr lang="en-US"/>
        </a:p>
      </dgm:t>
    </dgm:pt>
    <dgm:pt modelId="{E505723A-18FE-4AC3-95D5-CEDEF058F6F3}">
      <dgm:prSet/>
      <dgm:spPr/>
      <dgm:t>
        <a:bodyPr/>
        <a:lstStyle/>
        <a:p>
          <a:r>
            <a:rPr lang="da-DK" dirty="0"/>
            <a:t>Fedtlever</a:t>
          </a:r>
          <a:endParaRPr lang="en-US" dirty="0"/>
        </a:p>
      </dgm:t>
    </dgm:pt>
    <dgm:pt modelId="{A32C8FDF-C372-4BD8-BDB2-C63B95BD0BD0}" cxnId="{8F4C51EB-A143-4D9C-97B1-4B9FA718CBEF}" type="parTrans">
      <dgm:prSet/>
      <dgm:spPr/>
      <dgm:t>
        <a:bodyPr/>
        <a:lstStyle/>
        <a:p>
          <a:endParaRPr lang="en-US"/>
        </a:p>
      </dgm:t>
    </dgm:pt>
    <dgm:pt modelId="{ACF4AED5-FEF9-460E-8A13-0E41DCA84134}" cxnId="{8F4C51EB-A143-4D9C-97B1-4B9FA718CBEF}" type="sibTrans">
      <dgm:prSet/>
      <dgm:spPr/>
      <dgm:t>
        <a:bodyPr/>
        <a:lstStyle/>
        <a:p>
          <a:endParaRPr lang="en-US"/>
        </a:p>
      </dgm:t>
    </dgm:pt>
    <dgm:pt modelId="{F6ED66BA-58CD-461B-B38D-16381838D881}">
      <dgm:prSet/>
      <dgm:spPr/>
      <dgm:t>
        <a:bodyPr/>
        <a:lstStyle/>
        <a:p>
          <a:r>
            <a:rPr lang="da-DK" dirty="0"/>
            <a:t>Hepatitis </a:t>
          </a:r>
          <a:endParaRPr lang="en-US" dirty="0"/>
        </a:p>
      </dgm:t>
    </dgm:pt>
    <dgm:pt modelId="{E5A3EC26-112D-4777-8CFA-CA1C6BA0F879}" cxnId="{99110EEE-0ED2-447B-9331-41948615758F}" type="parTrans">
      <dgm:prSet/>
      <dgm:spPr/>
      <dgm:t>
        <a:bodyPr/>
        <a:lstStyle/>
        <a:p>
          <a:endParaRPr lang="en-US"/>
        </a:p>
      </dgm:t>
    </dgm:pt>
    <dgm:pt modelId="{67E06548-B95F-4162-B0D7-A253BDB0EE82}" cxnId="{99110EEE-0ED2-447B-9331-41948615758F}" type="sibTrans">
      <dgm:prSet/>
      <dgm:spPr/>
      <dgm:t>
        <a:bodyPr/>
        <a:lstStyle/>
        <a:p>
          <a:endParaRPr lang="en-US"/>
        </a:p>
      </dgm:t>
    </dgm:pt>
    <dgm:pt modelId="{1329990A-DA96-424A-BFC9-C976A431A267}">
      <dgm:prSet/>
      <dgm:spPr/>
      <dgm:t>
        <a:bodyPr/>
        <a:lstStyle/>
        <a:p>
          <a:r>
            <a:rPr lang="da-DK" dirty="0" err="1"/>
            <a:t>Icterus</a:t>
          </a:r>
          <a:r>
            <a:rPr lang="da-DK" dirty="0"/>
            <a:t> </a:t>
          </a:r>
          <a:endParaRPr lang="en-US" dirty="0"/>
        </a:p>
      </dgm:t>
    </dgm:pt>
    <dgm:pt modelId="{EAF15EAC-B615-4738-8638-C416103DE9CC}" cxnId="{E7CA2AF3-24E5-408D-A7D1-88AB6FD32819}" type="parTrans">
      <dgm:prSet/>
      <dgm:spPr/>
      <dgm:t>
        <a:bodyPr/>
        <a:lstStyle/>
        <a:p>
          <a:endParaRPr lang="en-US"/>
        </a:p>
      </dgm:t>
    </dgm:pt>
    <dgm:pt modelId="{0BE6928C-A565-4331-BBFC-0ADB1F1394F5}" cxnId="{E7CA2AF3-24E5-408D-A7D1-88AB6FD32819}" type="sibTrans">
      <dgm:prSet/>
      <dgm:spPr/>
      <dgm:t>
        <a:bodyPr/>
        <a:lstStyle/>
        <a:p>
          <a:endParaRPr lang="en-US"/>
        </a:p>
      </dgm:t>
    </dgm:pt>
    <dgm:pt modelId="{5546C3FD-EDA5-4502-80E3-5E9DB71CC2DB}">
      <dgm:prSet/>
      <dgm:spPr/>
      <dgm:t>
        <a:bodyPr/>
        <a:lstStyle/>
        <a:p>
          <a:r>
            <a:rPr lang="da-DK" dirty="0"/>
            <a:t>Levertumorer </a:t>
          </a:r>
          <a:endParaRPr lang="en-US" dirty="0"/>
        </a:p>
      </dgm:t>
    </dgm:pt>
    <dgm:pt modelId="{6BB8F47C-98F7-46DB-A28A-D6960DA23072}" cxnId="{FB4D2ABB-0F99-48CF-9BE9-973B7DAEF1D2}" type="parTrans">
      <dgm:prSet/>
      <dgm:spPr/>
      <dgm:t>
        <a:bodyPr/>
        <a:lstStyle/>
        <a:p>
          <a:endParaRPr lang="en-US"/>
        </a:p>
      </dgm:t>
    </dgm:pt>
    <dgm:pt modelId="{29C63641-CCD8-4344-BBCD-3D6524FDD60E}" cxnId="{FB4D2ABB-0F99-48CF-9BE9-973B7DAEF1D2}" type="sibTrans">
      <dgm:prSet/>
      <dgm:spPr/>
      <dgm:t>
        <a:bodyPr/>
        <a:lstStyle/>
        <a:p>
          <a:endParaRPr lang="en-US"/>
        </a:p>
      </dgm:t>
    </dgm:pt>
    <dgm:pt modelId="{72360EDD-2B8D-49FC-B20C-0D2070E4E380}">
      <dgm:prSet/>
      <dgm:spPr/>
      <dgm:t>
        <a:bodyPr/>
        <a:lstStyle/>
        <a:p>
          <a:r>
            <a:rPr lang="da-DK"/>
            <a:t>Galdeveje</a:t>
          </a:r>
          <a:endParaRPr lang="en-US"/>
        </a:p>
      </dgm:t>
    </dgm:pt>
    <dgm:pt modelId="{77ED2924-361F-40BC-89F5-8A0C95EC1651}" cxnId="{42D98F8E-8285-4336-A86E-C357431E70C3}" type="parTrans">
      <dgm:prSet/>
      <dgm:spPr/>
      <dgm:t>
        <a:bodyPr/>
        <a:lstStyle/>
        <a:p>
          <a:endParaRPr lang="en-US"/>
        </a:p>
      </dgm:t>
    </dgm:pt>
    <dgm:pt modelId="{F1DC5CE3-DAC9-4773-A5DB-B8040224012D}" cxnId="{42D98F8E-8285-4336-A86E-C357431E70C3}" type="sibTrans">
      <dgm:prSet/>
      <dgm:spPr/>
      <dgm:t>
        <a:bodyPr/>
        <a:lstStyle/>
        <a:p>
          <a:endParaRPr lang="en-US"/>
        </a:p>
      </dgm:t>
    </dgm:pt>
    <dgm:pt modelId="{A1044AB5-B684-461C-ABFD-17C8545E8B3F}">
      <dgm:prSet/>
      <dgm:spPr/>
      <dgm:t>
        <a:bodyPr/>
        <a:lstStyle/>
        <a:p>
          <a:r>
            <a:rPr lang="da-DK" dirty="0"/>
            <a:t>Galdeblæresten </a:t>
          </a:r>
          <a:endParaRPr lang="en-US" dirty="0"/>
        </a:p>
      </dgm:t>
    </dgm:pt>
    <dgm:pt modelId="{DEBDF649-298D-45B4-AED8-8CC586BA0900}" cxnId="{75D2B561-4CB8-4C5D-882A-8E118787DD05}" type="parTrans">
      <dgm:prSet/>
      <dgm:spPr/>
      <dgm:t>
        <a:bodyPr/>
        <a:lstStyle/>
        <a:p>
          <a:endParaRPr lang="en-US"/>
        </a:p>
      </dgm:t>
    </dgm:pt>
    <dgm:pt modelId="{A0D9494B-47C7-4684-AB39-75FAB47CA2F7}" cxnId="{75D2B561-4CB8-4C5D-882A-8E118787DD05}" type="sibTrans">
      <dgm:prSet/>
      <dgm:spPr/>
      <dgm:t>
        <a:bodyPr/>
        <a:lstStyle/>
        <a:p>
          <a:endParaRPr lang="en-US"/>
        </a:p>
      </dgm:t>
    </dgm:pt>
    <dgm:pt modelId="{07FCE29E-4CA3-48F5-A95A-4DCA7DDB2B04}">
      <dgm:prSet/>
      <dgm:spPr/>
      <dgm:t>
        <a:bodyPr/>
        <a:lstStyle/>
        <a:p>
          <a:r>
            <a:rPr lang="da-DK" dirty="0"/>
            <a:t>Galdeblærebetændelse </a:t>
          </a:r>
          <a:endParaRPr lang="en-US" dirty="0"/>
        </a:p>
      </dgm:t>
    </dgm:pt>
    <dgm:pt modelId="{F31022E3-86CA-40D3-9072-C30D97D10BDC}" cxnId="{3C301960-15F3-48D3-96EB-BB4DFF0D976C}" type="parTrans">
      <dgm:prSet/>
      <dgm:spPr/>
      <dgm:t>
        <a:bodyPr/>
        <a:lstStyle/>
        <a:p>
          <a:endParaRPr lang="en-US"/>
        </a:p>
      </dgm:t>
    </dgm:pt>
    <dgm:pt modelId="{992CBAD7-A78C-4B5B-B774-1A06BCF2F737}" cxnId="{3C301960-15F3-48D3-96EB-BB4DFF0D976C}" type="sibTrans">
      <dgm:prSet/>
      <dgm:spPr/>
      <dgm:t>
        <a:bodyPr/>
        <a:lstStyle/>
        <a:p>
          <a:endParaRPr lang="en-US"/>
        </a:p>
      </dgm:t>
    </dgm:pt>
    <dgm:pt modelId="{D851B21F-B307-4FB0-B780-D5FEEE58BF55}">
      <dgm:prSet/>
      <dgm:spPr/>
      <dgm:t>
        <a:bodyPr/>
        <a:lstStyle/>
        <a:p>
          <a:r>
            <a:rPr lang="da-DK" dirty="0" err="1"/>
            <a:t>Choledocholithiasis</a:t>
          </a:r>
          <a:r>
            <a:rPr lang="da-DK" dirty="0"/>
            <a:t> </a:t>
          </a:r>
          <a:endParaRPr lang="en-US" dirty="0"/>
        </a:p>
      </dgm:t>
    </dgm:pt>
    <dgm:pt modelId="{E405CA4A-AB8B-4D5F-BAF5-62B0BE520D43}" cxnId="{7FA6CF3F-3314-402A-8ECC-957D913D1D94}" type="parTrans">
      <dgm:prSet/>
      <dgm:spPr/>
      <dgm:t>
        <a:bodyPr/>
        <a:lstStyle/>
        <a:p>
          <a:endParaRPr lang="en-US"/>
        </a:p>
      </dgm:t>
    </dgm:pt>
    <dgm:pt modelId="{60276BB2-BF62-45AC-BBA2-354E83DBC442}" cxnId="{7FA6CF3F-3314-402A-8ECC-957D913D1D94}" type="sibTrans">
      <dgm:prSet/>
      <dgm:spPr/>
      <dgm:t>
        <a:bodyPr/>
        <a:lstStyle/>
        <a:p>
          <a:endParaRPr lang="en-US"/>
        </a:p>
      </dgm:t>
    </dgm:pt>
    <dgm:pt modelId="{EEB78222-6C08-45E3-965E-C13F98C6949A}">
      <dgm:prSet/>
      <dgm:spPr/>
      <dgm:t>
        <a:bodyPr/>
        <a:lstStyle/>
        <a:p>
          <a:r>
            <a:rPr lang="da-DK" dirty="0" err="1"/>
            <a:t>Cholangit</a:t>
          </a:r>
          <a:r>
            <a:rPr lang="da-DK" dirty="0"/>
            <a:t> </a:t>
          </a:r>
          <a:endParaRPr lang="en-US" dirty="0"/>
        </a:p>
      </dgm:t>
    </dgm:pt>
    <dgm:pt modelId="{03CC2307-AF8A-4463-8BDE-2FABF1D9979F}" cxnId="{9BB8590B-DE97-4496-9837-1F0B8971C0EB}" type="parTrans">
      <dgm:prSet/>
      <dgm:spPr/>
      <dgm:t>
        <a:bodyPr/>
        <a:lstStyle/>
        <a:p>
          <a:endParaRPr lang="en-US"/>
        </a:p>
      </dgm:t>
    </dgm:pt>
    <dgm:pt modelId="{90028A66-74E9-4706-A51F-610C7B275FC9}" cxnId="{9BB8590B-DE97-4496-9837-1F0B8971C0EB}" type="sibTrans">
      <dgm:prSet/>
      <dgm:spPr/>
      <dgm:t>
        <a:bodyPr/>
        <a:lstStyle/>
        <a:p>
          <a:endParaRPr lang="en-US"/>
        </a:p>
      </dgm:t>
    </dgm:pt>
    <dgm:pt modelId="{0DFE973D-B3A1-472B-9478-B64CEC2130EC}" type="pres">
      <dgm:prSet presAssocID="{92E179B1-1383-4927-A0C9-2B90DF6CB8BF}" presName="Name0" presStyleCnt="0">
        <dgm:presLayoutVars>
          <dgm:dir/>
          <dgm:animLvl val="lvl"/>
          <dgm:resizeHandles val="exact"/>
        </dgm:presLayoutVars>
      </dgm:prSet>
      <dgm:spPr/>
    </dgm:pt>
    <dgm:pt modelId="{7B74D433-ADA5-4AFA-ADE1-90187AD46ECF}" type="pres">
      <dgm:prSet presAssocID="{028B5D63-A2BD-42FF-8EBF-4EB991706D8B}" presName="composite" presStyleCnt="0"/>
      <dgm:spPr/>
    </dgm:pt>
    <dgm:pt modelId="{C6739B88-2C78-40D5-AFBB-DAC93F263D89}" type="pres">
      <dgm:prSet presAssocID="{028B5D63-A2BD-42FF-8EBF-4EB991706D8B}" presName="parTx" presStyleLbl="alignNode1" presStyleIdx="0" presStyleCnt="3">
        <dgm:presLayoutVars>
          <dgm:chMax val="0"/>
          <dgm:chPref val="0"/>
          <dgm:bulletEnabled val="1"/>
        </dgm:presLayoutVars>
      </dgm:prSet>
      <dgm:spPr/>
    </dgm:pt>
    <dgm:pt modelId="{78B4CF17-8A6D-4F59-9D0F-A5D473A36748}" type="pres">
      <dgm:prSet presAssocID="{028B5D63-A2BD-42FF-8EBF-4EB991706D8B}" presName="desTx" presStyleLbl="alignAccFollowNode1" presStyleIdx="0" presStyleCnt="3">
        <dgm:presLayoutVars>
          <dgm:bulletEnabled val="1"/>
        </dgm:presLayoutVars>
      </dgm:prSet>
      <dgm:spPr/>
    </dgm:pt>
    <dgm:pt modelId="{E981BB03-26A5-4F1C-9EC3-D0354E1AEBD5}" type="pres">
      <dgm:prSet presAssocID="{B9C6556D-0C76-4A9A-9F03-B8D1C06035DE}" presName="space" presStyleCnt="0"/>
      <dgm:spPr/>
    </dgm:pt>
    <dgm:pt modelId="{CA3A47E7-5549-4636-9D7E-E0E909FB487A}" type="pres">
      <dgm:prSet presAssocID="{7869F1C0-121B-48E4-97ED-60EA4EA72D4C}" presName="composite" presStyleCnt="0"/>
      <dgm:spPr/>
    </dgm:pt>
    <dgm:pt modelId="{984109B6-86E9-4EDF-806E-60E166284257}" type="pres">
      <dgm:prSet presAssocID="{7869F1C0-121B-48E4-97ED-60EA4EA72D4C}" presName="parTx" presStyleLbl="alignNode1" presStyleIdx="1" presStyleCnt="3">
        <dgm:presLayoutVars>
          <dgm:chMax val="0"/>
          <dgm:chPref val="0"/>
          <dgm:bulletEnabled val="1"/>
        </dgm:presLayoutVars>
      </dgm:prSet>
      <dgm:spPr/>
    </dgm:pt>
    <dgm:pt modelId="{407BD751-8752-4879-B3A4-E874F41AF122}" type="pres">
      <dgm:prSet presAssocID="{7869F1C0-121B-48E4-97ED-60EA4EA72D4C}" presName="desTx" presStyleLbl="alignAccFollowNode1" presStyleIdx="1" presStyleCnt="3">
        <dgm:presLayoutVars>
          <dgm:bulletEnabled val="1"/>
        </dgm:presLayoutVars>
      </dgm:prSet>
      <dgm:spPr/>
    </dgm:pt>
    <dgm:pt modelId="{B445F2C0-931E-4457-9F56-3E9711A1EEAE}" type="pres">
      <dgm:prSet presAssocID="{A3F526FB-52A5-4E0B-B772-AD24196747C6}" presName="space" presStyleCnt="0"/>
      <dgm:spPr/>
    </dgm:pt>
    <dgm:pt modelId="{14CBC444-2A1A-4EC3-BB14-4158E35884DF}" type="pres">
      <dgm:prSet presAssocID="{72360EDD-2B8D-49FC-B20C-0D2070E4E380}" presName="composite" presStyleCnt="0"/>
      <dgm:spPr/>
    </dgm:pt>
    <dgm:pt modelId="{F2443FD6-A4B6-472D-8D85-1EB35016E680}" type="pres">
      <dgm:prSet presAssocID="{72360EDD-2B8D-49FC-B20C-0D2070E4E380}" presName="parTx" presStyleLbl="alignNode1" presStyleIdx="2" presStyleCnt="3">
        <dgm:presLayoutVars>
          <dgm:chMax val="0"/>
          <dgm:chPref val="0"/>
          <dgm:bulletEnabled val="1"/>
        </dgm:presLayoutVars>
      </dgm:prSet>
      <dgm:spPr/>
    </dgm:pt>
    <dgm:pt modelId="{56A0F3E3-9540-40A1-9E7C-A5DF64ADC660}" type="pres">
      <dgm:prSet presAssocID="{72360EDD-2B8D-49FC-B20C-0D2070E4E380}" presName="desTx" presStyleLbl="alignAccFollowNode1" presStyleIdx="2" presStyleCnt="3">
        <dgm:presLayoutVars>
          <dgm:bulletEnabled val="1"/>
        </dgm:presLayoutVars>
      </dgm:prSet>
      <dgm:spPr/>
    </dgm:pt>
  </dgm:ptLst>
  <dgm:cxnLst>
    <dgm:cxn modelId="{9BB8590B-DE97-4496-9837-1F0B8971C0EB}" srcId="{72360EDD-2B8D-49FC-B20C-0D2070E4E380}" destId="{EEB78222-6C08-45E3-965E-C13F98C6949A}" srcOrd="3" destOrd="0" parTransId="{03CC2307-AF8A-4463-8BDE-2FABF1D9979F}" sibTransId="{90028A66-74E9-4706-A51F-610C7B275FC9}"/>
    <dgm:cxn modelId="{C762C018-B1E8-45A8-A36D-7DB25C1581D0}" type="presOf" srcId="{07FCE29E-4CA3-48F5-A95A-4DCA7DDB2B04}" destId="{56A0F3E3-9540-40A1-9E7C-A5DF64ADC660}" srcOrd="0" destOrd="1" presId="urn:microsoft.com/office/officeart/2005/8/layout/hList1"/>
    <dgm:cxn modelId="{4BCED71A-3620-4B15-8CFE-B09D4BE4718F}" type="presOf" srcId="{92E179B1-1383-4927-A0C9-2B90DF6CB8BF}" destId="{0DFE973D-B3A1-472B-9478-B64CEC2130EC}" srcOrd="0" destOrd="0" presId="urn:microsoft.com/office/officeart/2005/8/layout/hList1"/>
    <dgm:cxn modelId="{CBBCE31C-B338-4509-883D-37A6064026C6}" type="presOf" srcId="{028B5D63-A2BD-42FF-8EBF-4EB991706D8B}" destId="{C6739B88-2C78-40D5-AFBB-DAC93F263D89}" srcOrd="0" destOrd="0" presId="urn:microsoft.com/office/officeart/2005/8/layout/hList1"/>
    <dgm:cxn modelId="{879EB020-DE67-49A1-AD8F-BFB7FE43D88C}" type="presOf" srcId="{BE33C17B-7659-4BB3-A480-EA52F306139A}" destId="{407BD751-8752-4879-B3A4-E874F41AF122}" srcOrd="0" destOrd="0" presId="urn:microsoft.com/office/officeart/2005/8/layout/hList1"/>
    <dgm:cxn modelId="{0FCC2531-CD16-435D-B587-F41365FECD9C}" srcId="{92E179B1-1383-4927-A0C9-2B90DF6CB8BF}" destId="{028B5D63-A2BD-42FF-8EBF-4EB991706D8B}" srcOrd="0" destOrd="0" parTransId="{58FAE1D8-57D2-4658-9BD8-D05AFAB63E9E}" sibTransId="{B9C6556D-0C76-4A9A-9F03-B8D1C06035DE}"/>
    <dgm:cxn modelId="{39CDEE3E-DB41-4059-B9F6-948C672797E1}" type="presOf" srcId="{5546C3FD-EDA5-4502-80E3-5E9DB71CC2DB}" destId="{407BD751-8752-4879-B3A4-E874F41AF122}" srcOrd="0" destOrd="4" presId="urn:microsoft.com/office/officeart/2005/8/layout/hList1"/>
    <dgm:cxn modelId="{7FA6CF3F-3314-402A-8ECC-957D913D1D94}" srcId="{72360EDD-2B8D-49FC-B20C-0D2070E4E380}" destId="{D851B21F-B307-4FB0-B780-D5FEEE58BF55}" srcOrd="2" destOrd="0" parTransId="{E405CA4A-AB8B-4D5F-BAF5-62B0BE520D43}" sibTransId="{60276BB2-BF62-45AC-BBA2-354E83DBC442}"/>
    <dgm:cxn modelId="{3C301960-15F3-48D3-96EB-BB4DFF0D976C}" srcId="{72360EDD-2B8D-49FC-B20C-0D2070E4E380}" destId="{07FCE29E-4CA3-48F5-A95A-4DCA7DDB2B04}" srcOrd="1" destOrd="0" parTransId="{F31022E3-86CA-40D3-9072-C30D97D10BDC}" sibTransId="{992CBAD7-A78C-4B5B-B774-1A06BCF2F737}"/>
    <dgm:cxn modelId="{75D2B561-4CB8-4C5D-882A-8E118787DD05}" srcId="{72360EDD-2B8D-49FC-B20C-0D2070E4E380}" destId="{A1044AB5-B684-461C-ABFD-17C8545E8B3F}" srcOrd="0" destOrd="0" parTransId="{DEBDF649-298D-45B4-AED8-8CC586BA0900}" sibTransId="{A0D9494B-47C7-4684-AB39-75FAB47CA2F7}"/>
    <dgm:cxn modelId="{6819926B-FFAC-4C6C-87F9-2ACD148B616F}" type="presOf" srcId="{D851B21F-B307-4FB0-B780-D5FEEE58BF55}" destId="{56A0F3E3-9540-40A1-9E7C-A5DF64ADC660}" srcOrd="0" destOrd="2" presId="urn:microsoft.com/office/officeart/2005/8/layout/hList1"/>
    <dgm:cxn modelId="{1952FD6C-BF79-48BF-AED3-E817FC99EE2E}" srcId="{7869F1C0-121B-48E4-97ED-60EA4EA72D4C}" destId="{BE33C17B-7659-4BB3-A480-EA52F306139A}" srcOrd="0" destOrd="0" parTransId="{B6DF2167-82E8-4385-9AF4-A25E0BEDC694}" sibTransId="{1C6A9640-D509-4845-8E86-1614BDB2C3EB}"/>
    <dgm:cxn modelId="{F63BC44D-F0BD-4098-AC14-00472EEDFC9A}" type="presOf" srcId="{F6ED66BA-58CD-461B-B38D-16381838D881}" destId="{407BD751-8752-4879-B3A4-E874F41AF122}" srcOrd="0" destOrd="2" presId="urn:microsoft.com/office/officeart/2005/8/layout/hList1"/>
    <dgm:cxn modelId="{C87AFD4E-31D8-46CA-B74D-86661B399E06}" srcId="{028B5D63-A2BD-42FF-8EBF-4EB991706D8B}" destId="{7594F51A-BDC3-487A-B195-EAACC3853853}" srcOrd="2" destOrd="0" parTransId="{36208BB9-49FD-4FC3-8118-378F17F87034}" sibTransId="{85D37A20-1481-48D5-BE14-E50F17A9AA77}"/>
    <dgm:cxn modelId="{95008A71-CEA8-4D27-A524-1A01347E4CD8}" type="presOf" srcId="{A1044AB5-B684-461C-ABFD-17C8545E8B3F}" destId="{56A0F3E3-9540-40A1-9E7C-A5DF64ADC660}" srcOrd="0" destOrd="0" presId="urn:microsoft.com/office/officeart/2005/8/layout/hList1"/>
    <dgm:cxn modelId="{CAE7607D-9173-4911-8816-05ECB588D058}" type="presOf" srcId="{1329990A-DA96-424A-BFC9-C976A431A267}" destId="{407BD751-8752-4879-B3A4-E874F41AF122}" srcOrd="0" destOrd="3" presId="urn:microsoft.com/office/officeart/2005/8/layout/hList1"/>
    <dgm:cxn modelId="{858F337E-A92D-421B-BBF4-319A373987CE}" type="presOf" srcId="{EEB78222-6C08-45E3-965E-C13F98C6949A}" destId="{56A0F3E3-9540-40A1-9E7C-A5DF64ADC660}" srcOrd="0" destOrd="3" presId="urn:microsoft.com/office/officeart/2005/8/layout/hList1"/>
    <dgm:cxn modelId="{86521282-4D75-4B92-BA9E-CC5E886392B6}" type="presOf" srcId="{E505723A-18FE-4AC3-95D5-CEDEF058F6F3}" destId="{407BD751-8752-4879-B3A4-E874F41AF122}" srcOrd="0" destOrd="1" presId="urn:microsoft.com/office/officeart/2005/8/layout/hList1"/>
    <dgm:cxn modelId="{FD36E884-2108-417C-8104-58937DB780DE}" type="presOf" srcId="{72360EDD-2B8D-49FC-B20C-0D2070E4E380}" destId="{F2443FD6-A4B6-472D-8D85-1EB35016E680}" srcOrd="0" destOrd="0" presId="urn:microsoft.com/office/officeart/2005/8/layout/hList1"/>
    <dgm:cxn modelId="{7733B38C-84D7-455F-BDFF-06D08E6C16EC}" srcId="{028B5D63-A2BD-42FF-8EBF-4EB991706D8B}" destId="{53BB5C04-428B-4B32-A45F-C0B58F3F4E1D}" srcOrd="0" destOrd="0" parTransId="{913687D7-2E71-4A64-8A8B-E1AAADF00BDF}" sibTransId="{CD08E3F3-C2D1-4507-ACFF-DA96F52E2B3B}"/>
    <dgm:cxn modelId="{42D98F8E-8285-4336-A86E-C357431E70C3}" srcId="{92E179B1-1383-4927-A0C9-2B90DF6CB8BF}" destId="{72360EDD-2B8D-49FC-B20C-0D2070E4E380}" srcOrd="2" destOrd="0" parTransId="{77ED2924-361F-40BC-89F5-8A0C95EC1651}" sibTransId="{F1DC5CE3-DAC9-4773-A5DB-B8040224012D}"/>
    <dgm:cxn modelId="{D812BD93-C58D-4804-BFA6-D2B386584B60}" type="presOf" srcId="{DFAD3571-9C4F-4373-9E9D-57403954CAC9}" destId="{78B4CF17-8A6D-4F59-9D0F-A5D473A36748}" srcOrd="0" destOrd="1" presId="urn:microsoft.com/office/officeart/2005/8/layout/hList1"/>
    <dgm:cxn modelId="{042B4F9A-E524-4945-A9BD-409EEDE892BC}" type="presOf" srcId="{7594F51A-BDC3-487A-B195-EAACC3853853}" destId="{78B4CF17-8A6D-4F59-9D0F-A5D473A36748}" srcOrd="0" destOrd="2" presId="urn:microsoft.com/office/officeart/2005/8/layout/hList1"/>
    <dgm:cxn modelId="{20F7BEA4-6A74-4F4D-A9E4-520BE32724B5}" srcId="{92E179B1-1383-4927-A0C9-2B90DF6CB8BF}" destId="{7869F1C0-121B-48E4-97ED-60EA4EA72D4C}" srcOrd="1" destOrd="0" parTransId="{8454B317-1FEF-4287-90CA-FD0CA0E2C92F}" sibTransId="{A3F526FB-52A5-4E0B-B772-AD24196747C6}"/>
    <dgm:cxn modelId="{D51891B8-27A3-41D1-8454-1951ECE7C3BD}" type="presOf" srcId="{53BB5C04-428B-4B32-A45F-C0B58F3F4E1D}" destId="{78B4CF17-8A6D-4F59-9D0F-A5D473A36748}" srcOrd="0" destOrd="0" presId="urn:microsoft.com/office/officeart/2005/8/layout/hList1"/>
    <dgm:cxn modelId="{FB4D2ABB-0F99-48CF-9BE9-973B7DAEF1D2}" srcId="{7869F1C0-121B-48E4-97ED-60EA4EA72D4C}" destId="{5546C3FD-EDA5-4502-80E3-5E9DB71CC2DB}" srcOrd="4" destOrd="0" parTransId="{6BB8F47C-98F7-46DB-A28A-D6960DA23072}" sibTransId="{29C63641-CCD8-4344-BBCD-3D6524FDD60E}"/>
    <dgm:cxn modelId="{FAE5E5CB-FEEE-4588-8F4A-27194812361B}" type="presOf" srcId="{7869F1C0-121B-48E4-97ED-60EA4EA72D4C}" destId="{984109B6-86E9-4EDF-806E-60E166284257}" srcOrd="0" destOrd="0" presId="urn:microsoft.com/office/officeart/2005/8/layout/hList1"/>
    <dgm:cxn modelId="{DF5F8BE4-D46C-4A1E-AEE5-5D49B902076D}" srcId="{028B5D63-A2BD-42FF-8EBF-4EB991706D8B}" destId="{DFAD3571-9C4F-4373-9E9D-57403954CAC9}" srcOrd="1" destOrd="0" parTransId="{0C1EE8C5-318F-42D9-AC41-0656569A9E8E}" sibTransId="{E14EBAA2-A996-4025-8707-60B6437E66F5}"/>
    <dgm:cxn modelId="{8F4C51EB-A143-4D9C-97B1-4B9FA718CBEF}" srcId="{7869F1C0-121B-48E4-97ED-60EA4EA72D4C}" destId="{E505723A-18FE-4AC3-95D5-CEDEF058F6F3}" srcOrd="1" destOrd="0" parTransId="{A32C8FDF-C372-4BD8-BDB2-C63B95BD0BD0}" sibTransId="{ACF4AED5-FEF9-460E-8A13-0E41DCA84134}"/>
    <dgm:cxn modelId="{99110EEE-0ED2-447B-9331-41948615758F}" srcId="{7869F1C0-121B-48E4-97ED-60EA4EA72D4C}" destId="{F6ED66BA-58CD-461B-B38D-16381838D881}" srcOrd="2" destOrd="0" parTransId="{E5A3EC26-112D-4777-8CFA-CA1C6BA0F879}" sibTransId="{67E06548-B95F-4162-B0D7-A253BDB0EE82}"/>
    <dgm:cxn modelId="{E7CA2AF3-24E5-408D-A7D1-88AB6FD32819}" srcId="{7869F1C0-121B-48E4-97ED-60EA4EA72D4C}" destId="{1329990A-DA96-424A-BFC9-C976A431A267}" srcOrd="3" destOrd="0" parTransId="{EAF15EAC-B615-4738-8638-C416103DE9CC}" sibTransId="{0BE6928C-A565-4331-BBFC-0ADB1F1394F5}"/>
    <dgm:cxn modelId="{59F83EA6-C806-4070-BE40-C3E4E8E30800}" type="presParOf" srcId="{0DFE973D-B3A1-472B-9478-B64CEC2130EC}" destId="{7B74D433-ADA5-4AFA-ADE1-90187AD46ECF}" srcOrd="0" destOrd="0" presId="urn:microsoft.com/office/officeart/2005/8/layout/hList1"/>
    <dgm:cxn modelId="{E543323D-AC6D-4BE7-A253-A26ED5998B40}" type="presParOf" srcId="{7B74D433-ADA5-4AFA-ADE1-90187AD46ECF}" destId="{C6739B88-2C78-40D5-AFBB-DAC93F263D89}" srcOrd="0" destOrd="0" presId="urn:microsoft.com/office/officeart/2005/8/layout/hList1"/>
    <dgm:cxn modelId="{DE2D4FAB-F8D4-45E4-8ADE-81DCA4D2587E}" type="presParOf" srcId="{7B74D433-ADA5-4AFA-ADE1-90187AD46ECF}" destId="{78B4CF17-8A6D-4F59-9D0F-A5D473A36748}" srcOrd="1" destOrd="0" presId="urn:microsoft.com/office/officeart/2005/8/layout/hList1"/>
    <dgm:cxn modelId="{F3484396-C856-4A83-B8A1-5420293563EC}" type="presParOf" srcId="{0DFE973D-B3A1-472B-9478-B64CEC2130EC}" destId="{E981BB03-26A5-4F1C-9EC3-D0354E1AEBD5}" srcOrd="1" destOrd="0" presId="urn:microsoft.com/office/officeart/2005/8/layout/hList1"/>
    <dgm:cxn modelId="{CA915556-592E-4610-9A4F-6BB44B480813}" type="presParOf" srcId="{0DFE973D-B3A1-472B-9478-B64CEC2130EC}" destId="{CA3A47E7-5549-4636-9D7E-E0E909FB487A}" srcOrd="2" destOrd="0" presId="urn:microsoft.com/office/officeart/2005/8/layout/hList1"/>
    <dgm:cxn modelId="{86CEF7B7-A0F8-4413-8F47-DBE95267E1D2}" type="presParOf" srcId="{CA3A47E7-5549-4636-9D7E-E0E909FB487A}" destId="{984109B6-86E9-4EDF-806E-60E166284257}" srcOrd="0" destOrd="0" presId="urn:microsoft.com/office/officeart/2005/8/layout/hList1"/>
    <dgm:cxn modelId="{21613318-E266-4DD3-9235-3A940773D9AE}" type="presParOf" srcId="{CA3A47E7-5549-4636-9D7E-E0E909FB487A}" destId="{407BD751-8752-4879-B3A4-E874F41AF122}" srcOrd="1" destOrd="0" presId="urn:microsoft.com/office/officeart/2005/8/layout/hList1"/>
    <dgm:cxn modelId="{B3C15987-B84C-4BDD-BC18-20DD07C1C22F}" type="presParOf" srcId="{0DFE973D-B3A1-472B-9478-B64CEC2130EC}" destId="{B445F2C0-931E-4457-9F56-3E9711A1EEAE}" srcOrd="3" destOrd="0" presId="urn:microsoft.com/office/officeart/2005/8/layout/hList1"/>
    <dgm:cxn modelId="{9D108C3E-166E-471B-9202-79CCED7DFDF0}" type="presParOf" srcId="{0DFE973D-B3A1-472B-9478-B64CEC2130EC}" destId="{14CBC444-2A1A-4EC3-BB14-4158E35884DF}" srcOrd="4" destOrd="0" presId="urn:microsoft.com/office/officeart/2005/8/layout/hList1"/>
    <dgm:cxn modelId="{0EFD1512-B729-4FD2-866B-C32C141E56D7}" type="presParOf" srcId="{14CBC444-2A1A-4EC3-BB14-4158E35884DF}" destId="{F2443FD6-A4B6-472D-8D85-1EB35016E680}" srcOrd="0" destOrd="0" presId="urn:microsoft.com/office/officeart/2005/8/layout/hList1"/>
    <dgm:cxn modelId="{34B343B3-46E0-4486-98EF-E854137596BE}" type="presParOf" srcId="{14CBC444-2A1A-4EC3-BB14-4158E35884DF}" destId="{56A0F3E3-9540-40A1-9E7C-A5DF64ADC660}" srcOrd="1" destOrd="0" presId="urn:microsoft.com/office/officeart/2005/8/layout/h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739B88-2C78-40D5-AFBB-DAC93F263D89}">
      <dsp:nvSpPr>
        <dsp:cNvPr id="0" name=""/>
        <dsp:cNvSpPr/>
      </dsp:nvSpPr>
      <dsp:spPr>
        <a:xfrm>
          <a:off x="3286" y="887911"/>
          <a:ext cx="3203971" cy="633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da-DK" sz="2200" kern="1200"/>
            <a:t>Pancreas</a:t>
          </a:r>
          <a:endParaRPr lang="en-US" sz="2200" kern="1200"/>
        </a:p>
      </dsp:txBody>
      <dsp:txXfrm>
        <a:off x="3286" y="887911"/>
        <a:ext cx="3203971" cy="633600"/>
      </dsp:txXfrm>
    </dsp:sp>
    <dsp:sp modelId="{78B4CF17-8A6D-4F59-9D0F-A5D473A36748}">
      <dsp:nvSpPr>
        <dsp:cNvPr id="0" name=""/>
        <dsp:cNvSpPr/>
      </dsp:nvSpPr>
      <dsp:spPr>
        <a:xfrm>
          <a:off x="3286" y="1521511"/>
          <a:ext cx="3203971" cy="194191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da-DK" sz="2200" kern="1200" dirty="0"/>
            <a:t>Akut </a:t>
          </a:r>
          <a:r>
            <a:rPr lang="da-DK" sz="2200" kern="1200" dirty="0" err="1"/>
            <a:t>pancreatit</a:t>
          </a:r>
          <a:r>
            <a:rPr lang="da-DK" sz="2200" kern="1200" dirty="0"/>
            <a:t> </a:t>
          </a:r>
          <a:endParaRPr lang="en-US" sz="2200" kern="1200" dirty="0"/>
        </a:p>
        <a:p>
          <a:pPr marL="228600" lvl="1" indent="-228600" algn="l" defTabSz="977900">
            <a:lnSpc>
              <a:spcPct val="90000"/>
            </a:lnSpc>
            <a:spcBef>
              <a:spcPct val="0"/>
            </a:spcBef>
            <a:spcAft>
              <a:spcPct val="15000"/>
            </a:spcAft>
            <a:buChar char="•"/>
          </a:pPr>
          <a:r>
            <a:rPr lang="da-DK" sz="2200" kern="1200" dirty="0"/>
            <a:t>Kronisk </a:t>
          </a:r>
          <a:r>
            <a:rPr lang="da-DK" sz="2200" kern="1200" dirty="0" err="1"/>
            <a:t>pancreatit</a:t>
          </a:r>
          <a:r>
            <a:rPr lang="da-DK" sz="2200" kern="1200" dirty="0"/>
            <a:t> </a:t>
          </a:r>
          <a:endParaRPr lang="en-US" sz="2200" kern="1200" dirty="0"/>
        </a:p>
        <a:p>
          <a:pPr marL="228600" lvl="1" indent="-228600" algn="l" defTabSz="977900">
            <a:lnSpc>
              <a:spcPct val="90000"/>
            </a:lnSpc>
            <a:spcBef>
              <a:spcPct val="0"/>
            </a:spcBef>
            <a:spcAft>
              <a:spcPct val="15000"/>
            </a:spcAft>
            <a:buChar char="•"/>
          </a:pPr>
          <a:r>
            <a:rPr lang="da-DK" sz="2200" kern="1200" dirty="0"/>
            <a:t>Pancreas cancer </a:t>
          </a:r>
          <a:endParaRPr lang="en-US" sz="2200" kern="1200" dirty="0"/>
        </a:p>
      </dsp:txBody>
      <dsp:txXfrm>
        <a:off x="3286" y="1521511"/>
        <a:ext cx="3203971" cy="1941915"/>
      </dsp:txXfrm>
    </dsp:sp>
    <dsp:sp modelId="{984109B6-86E9-4EDF-806E-60E166284257}">
      <dsp:nvSpPr>
        <dsp:cNvPr id="0" name=""/>
        <dsp:cNvSpPr/>
      </dsp:nvSpPr>
      <dsp:spPr>
        <a:xfrm>
          <a:off x="3655814" y="887911"/>
          <a:ext cx="3203971" cy="633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da-DK" sz="2200" kern="1200"/>
            <a:t>Lever</a:t>
          </a:r>
          <a:endParaRPr lang="en-US" sz="2200" kern="1200"/>
        </a:p>
      </dsp:txBody>
      <dsp:txXfrm>
        <a:off x="3655814" y="887911"/>
        <a:ext cx="3203971" cy="633600"/>
      </dsp:txXfrm>
    </dsp:sp>
    <dsp:sp modelId="{407BD751-8752-4879-B3A4-E874F41AF122}">
      <dsp:nvSpPr>
        <dsp:cNvPr id="0" name=""/>
        <dsp:cNvSpPr/>
      </dsp:nvSpPr>
      <dsp:spPr>
        <a:xfrm>
          <a:off x="3655814" y="1521511"/>
          <a:ext cx="3203971" cy="194191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da-DK" sz="2200" kern="1200" dirty="0"/>
            <a:t>Levercirrose </a:t>
          </a:r>
          <a:endParaRPr lang="en-US" sz="2200" kern="1200" dirty="0"/>
        </a:p>
        <a:p>
          <a:pPr marL="228600" lvl="1" indent="-228600" algn="l" defTabSz="977900">
            <a:lnSpc>
              <a:spcPct val="90000"/>
            </a:lnSpc>
            <a:spcBef>
              <a:spcPct val="0"/>
            </a:spcBef>
            <a:spcAft>
              <a:spcPct val="15000"/>
            </a:spcAft>
            <a:buChar char="•"/>
          </a:pPr>
          <a:r>
            <a:rPr lang="da-DK" sz="2200" kern="1200" dirty="0"/>
            <a:t>Fedtlever</a:t>
          </a:r>
          <a:endParaRPr lang="en-US" sz="2200" kern="1200" dirty="0"/>
        </a:p>
        <a:p>
          <a:pPr marL="228600" lvl="1" indent="-228600" algn="l" defTabSz="977900">
            <a:lnSpc>
              <a:spcPct val="90000"/>
            </a:lnSpc>
            <a:spcBef>
              <a:spcPct val="0"/>
            </a:spcBef>
            <a:spcAft>
              <a:spcPct val="15000"/>
            </a:spcAft>
            <a:buChar char="•"/>
          </a:pPr>
          <a:r>
            <a:rPr lang="da-DK" sz="2200" kern="1200" dirty="0"/>
            <a:t>Hepatitis </a:t>
          </a:r>
          <a:endParaRPr lang="en-US" sz="2200" kern="1200" dirty="0"/>
        </a:p>
        <a:p>
          <a:pPr marL="228600" lvl="1" indent="-228600" algn="l" defTabSz="977900">
            <a:lnSpc>
              <a:spcPct val="90000"/>
            </a:lnSpc>
            <a:spcBef>
              <a:spcPct val="0"/>
            </a:spcBef>
            <a:spcAft>
              <a:spcPct val="15000"/>
            </a:spcAft>
            <a:buChar char="•"/>
          </a:pPr>
          <a:r>
            <a:rPr lang="da-DK" sz="2200" kern="1200" dirty="0" err="1"/>
            <a:t>Icterus</a:t>
          </a:r>
          <a:r>
            <a:rPr lang="da-DK" sz="2200" kern="1200" dirty="0"/>
            <a:t> </a:t>
          </a:r>
          <a:endParaRPr lang="en-US" sz="2200" kern="1200" dirty="0"/>
        </a:p>
        <a:p>
          <a:pPr marL="228600" lvl="1" indent="-228600" algn="l" defTabSz="977900">
            <a:lnSpc>
              <a:spcPct val="90000"/>
            </a:lnSpc>
            <a:spcBef>
              <a:spcPct val="0"/>
            </a:spcBef>
            <a:spcAft>
              <a:spcPct val="15000"/>
            </a:spcAft>
            <a:buChar char="•"/>
          </a:pPr>
          <a:r>
            <a:rPr lang="da-DK" sz="2200" kern="1200" dirty="0"/>
            <a:t>Levertumorer </a:t>
          </a:r>
          <a:endParaRPr lang="en-US" sz="2200" kern="1200" dirty="0"/>
        </a:p>
      </dsp:txBody>
      <dsp:txXfrm>
        <a:off x="3655814" y="1521511"/>
        <a:ext cx="3203971" cy="1941915"/>
      </dsp:txXfrm>
    </dsp:sp>
    <dsp:sp modelId="{F2443FD6-A4B6-472D-8D85-1EB35016E680}">
      <dsp:nvSpPr>
        <dsp:cNvPr id="0" name=""/>
        <dsp:cNvSpPr/>
      </dsp:nvSpPr>
      <dsp:spPr>
        <a:xfrm>
          <a:off x="7308342" y="887911"/>
          <a:ext cx="3203971" cy="633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da-DK" sz="2200" kern="1200"/>
            <a:t>Galdeveje</a:t>
          </a:r>
          <a:endParaRPr lang="en-US" sz="2200" kern="1200"/>
        </a:p>
      </dsp:txBody>
      <dsp:txXfrm>
        <a:off x="7308342" y="887911"/>
        <a:ext cx="3203971" cy="633600"/>
      </dsp:txXfrm>
    </dsp:sp>
    <dsp:sp modelId="{56A0F3E3-9540-40A1-9E7C-A5DF64ADC660}">
      <dsp:nvSpPr>
        <dsp:cNvPr id="0" name=""/>
        <dsp:cNvSpPr/>
      </dsp:nvSpPr>
      <dsp:spPr>
        <a:xfrm>
          <a:off x="7308342" y="1521511"/>
          <a:ext cx="3203971" cy="194191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da-DK" sz="2200" kern="1200" dirty="0"/>
            <a:t>Galdeblæresten </a:t>
          </a:r>
          <a:endParaRPr lang="en-US" sz="2200" kern="1200" dirty="0"/>
        </a:p>
        <a:p>
          <a:pPr marL="228600" lvl="1" indent="-228600" algn="l" defTabSz="977900">
            <a:lnSpc>
              <a:spcPct val="90000"/>
            </a:lnSpc>
            <a:spcBef>
              <a:spcPct val="0"/>
            </a:spcBef>
            <a:spcAft>
              <a:spcPct val="15000"/>
            </a:spcAft>
            <a:buChar char="•"/>
          </a:pPr>
          <a:r>
            <a:rPr lang="da-DK" sz="2200" kern="1200" dirty="0"/>
            <a:t>Galdeblærebetændelse </a:t>
          </a:r>
          <a:endParaRPr lang="en-US" sz="2200" kern="1200" dirty="0"/>
        </a:p>
        <a:p>
          <a:pPr marL="228600" lvl="1" indent="-228600" algn="l" defTabSz="977900">
            <a:lnSpc>
              <a:spcPct val="90000"/>
            </a:lnSpc>
            <a:spcBef>
              <a:spcPct val="0"/>
            </a:spcBef>
            <a:spcAft>
              <a:spcPct val="15000"/>
            </a:spcAft>
            <a:buChar char="•"/>
          </a:pPr>
          <a:r>
            <a:rPr lang="da-DK" sz="2200" kern="1200" dirty="0" err="1"/>
            <a:t>Choledocholithiasis</a:t>
          </a:r>
          <a:r>
            <a:rPr lang="da-DK" sz="2200" kern="1200" dirty="0"/>
            <a:t> </a:t>
          </a:r>
          <a:endParaRPr lang="en-US" sz="2200" kern="1200" dirty="0"/>
        </a:p>
        <a:p>
          <a:pPr marL="228600" lvl="1" indent="-228600" algn="l" defTabSz="977900">
            <a:lnSpc>
              <a:spcPct val="90000"/>
            </a:lnSpc>
            <a:spcBef>
              <a:spcPct val="0"/>
            </a:spcBef>
            <a:spcAft>
              <a:spcPct val="15000"/>
            </a:spcAft>
            <a:buChar char="•"/>
          </a:pPr>
          <a:r>
            <a:rPr lang="da-DK" sz="2200" kern="1200" dirty="0" err="1"/>
            <a:t>Cholangit</a:t>
          </a:r>
          <a:r>
            <a:rPr lang="da-DK" sz="2200" kern="1200" dirty="0"/>
            <a:t> </a:t>
          </a:r>
          <a:endParaRPr lang="en-US" sz="2200" kern="1200" dirty="0"/>
        </a:p>
      </dsp:txBody>
      <dsp:txXfrm>
        <a:off x="7308342" y="1521511"/>
        <a:ext cx="3203971" cy="194191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Relationships xmlns="http://schemas.openxmlformats.org/package/2006/relationships"><Relationship Id="rId1" Type="http://schemas.openxmlformats.org/officeDocument/2006/relationships/theme" Target="../theme/theme1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US" sz="1800" strike="noStrike" u="none">
                <a:solidFill>
                  <a:schemeClr val="lt1"/>
                </a:solidFill>
                <a:effectLst/>
                <a:uFillTx/>
                <a:latin typeface="Calisto MT"/>
              </a:rPr>
              <a:t>Click to move the slide</a:t>
            </a:r>
            <a:endParaRPr b="0" lang="en-US" sz="1800" strike="noStrike" u="none">
              <a:solidFill>
                <a:schemeClr val="lt1"/>
              </a:solidFill>
              <a:effectLst/>
              <a:uFillTx/>
              <a:latin typeface="Calisto MT"/>
            </a:endParaRPr>
          </a:p>
        </p:txBody>
      </p:sp>
      <p:sp>
        <p:nvSpPr>
          <p:cNvPr id="83"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indent="0">
              <a:buNone/>
            </a:pPr>
            <a:r>
              <a:rPr b="0" lang="en-DK" sz="2000" strike="noStrike" u="none">
                <a:solidFill>
                  <a:srgbClr val="000000"/>
                </a:solidFill>
                <a:effectLst/>
                <a:uFillTx/>
                <a:latin typeface="Arial"/>
              </a:rPr>
              <a:t>Click to edit the notes format</a:t>
            </a:r>
            <a:endParaRPr b="0" lang="en-DK" sz="2000" strike="noStrike" u="none">
              <a:solidFill>
                <a:srgbClr val="000000"/>
              </a:solidFill>
              <a:effectLst/>
              <a:uFillTx/>
              <a:latin typeface="Arial"/>
            </a:endParaRPr>
          </a:p>
        </p:txBody>
      </p:sp>
      <p:sp>
        <p:nvSpPr>
          <p:cNvPr id="84"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DK" sz="1400" strike="noStrike" u="none">
                <a:solidFill>
                  <a:srgbClr val="000000"/>
                </a:solidFill>
                <a:effectLst/>
                <a:uFillTx/>
                <a:latin typeface="Times New Roman"/>
              </a:rPr>
              <a:t>&lt;header&gt;</a:t>
            </a:r>
            <a:endParaRPr b="0" lang="en-DK" sz="1400" strike="noStrike" u="none">
              <a:solidFill>
                <a:srgbClr val="000000"/>
              </a:solidFill>
              <a:effectLst/>
              <a:uFillTx/>
              <a:latin typeface="Times New Roman"/>
            </a:endParaRPr>
          </a:p>
        </p:txBody>
      </p:sp>
      <p:sp>
        <p:nvSpPr>
          <p:cNvPr id="85" name="PlaceHolder 4"/>
          <p:cNvSpPr>
            <a:spLocks noGrp="1"/>
          </p:cNvSpPr>
          <p:nvPr>
            <p:ph type="dt" idx="34"/>
          </p:nvPr>
        </p:nvSpPr>
        <p:spPr>
          <a:xfrm>
            <a:off x="4278960" y="0"/>
            <a:ext cx="3280680" cy="534240"/>
          </a:xfrm>
          <a:prstGeom prst="rect">
            <a:avLst/>
          </a:prstGeom>
          <a:noFill/>
          <a:ln w="0">
            <a:noFill/>
          </a:ln>
        </p:spPr>
        <p:txBody>
          <a:bodyPr lIns="0" rIns="0" tIns="0" bIns="0" anchor="t">
            <a:noAutofit/>
          </a:bodyPr>
          <a:lstStyle>
            <a:lvl1pPr indent="0" algn="r">
              <a:buNone/>
              <a:defRPr b="0" lang="en-DK" sz="1400" strike="noStrike" u="none">
                <a:solidFill>
                  <a:srgbClr val="000000"/>
                </a:solidFill>
                <a:effectLst/>
                <a:uFillTx/>
                <a:latin typeface="Times New Roman"/>
              </a:defRPr>
            </a:lvl1pPr>
          </a:lstStyle>
          <a:p>
            <a:pPr indent="0" algn="r">
              <a:buNone/>
            </a:pPr>
            <a:r>
              <a:rPr b="0" lang="en-DK" sz="1400" strike="noStrike" u="none">
                <a:solidFill>
                  <a:srgbClr val="000000"/>
                </a:solidFill>
                <a:effectLst/>
                <a:uFillTx/>
                <a:latin typeface="Times New Roman"/>
              </a:rPr>
              <a:t>&lt;date/time&gt;</a:t>
            </a:r>
            <a:endParaRPr b="0" lang="en-DK" sz="1400" strike="noStrike" u="none">
              <a:solidFill>
                <a:srgbClr val="000000"/>
              </a:solidFill>
              <a:effectLst/>
              <a:uFillTx/>
              <a:latin typeface="Times New Roman"/>
            </a:endParaRPr>
          </a:p>
        </p:txBody>
      </p:sp>
      <p:sp>
        <p:nvSpPr>
          <p:cNvPr id="86" name="PlaceHolder 5"/>
          <p:cNvSpPr>
            <a:spLocks noGrp="1"/>
          </p:cNvSpPr>
          <p:nvPr>
            <p:ph type="ftr" idx="35"/>
          </p:nvPr>
        </p:nvSpPr>
        <p:spPr>
          <a:xfrm>
            <a:off x="0" y="10157400"/>
            <a:ext cx="3280680" cy="534240"/>
          </a:xfrm>
          <a:prstGeom prst="rect">
            <a:avLst/>
          </a:prstGeom>
          <a:noFill/>
          <a:ln w="0">
            <a:noFill/>
          </a:ln>
        </p:spPr>
        <p:txBody>
          <a:bodyPr lIns="0" rIns="0" tIns="0" bIns="0" anchor="b">
            <a:noAutofit/>
          </a:bodyPr>
          <a:lstStyle>
            <a:lvl1pPr indent="0">
              <a:buNone/>
              <a:defRPr b="0" lang="en-DK" sz="1400" strike="noStrike" u="none">
                <a:solidFill>
                  <a:srgbClr val="000000"/>
                </a:solidFill>
                <a:effectLst/>
                <a:uFillTx/>
                <a:latin typeface="Times New Roman"/>
              </a:defRPr>
            </a:lvl1pPr>
          </a:lstStyle>
          <a:p>
            <a:pPr indent="0">
              <a:buNone/>
            </a:pPr>
            <a:r>
              <a:rPr b="0" lang="en-DK" sz="1400" strike="noStrike" u="none">
                <a:solidFill>
                  <a:srgbClr val="000000"/>
                </a:solidFill>
                <a:effectLst/>
                <a:uFillTx/>
                <a:latin typeface="Times New Roman"/>
              </a:rPr>
              <a:t>&lt;footer&gt;</a:t>
            </a:r>
            <a:endParaRPr b="0" lang="en-DK" sz="1400" strike="noStrike" u="none">
              <a:solidFill>
                <a:srgbClr val="000000"/>
              </a:solidFill>
              <a:effectLst/>
              <a:uFillTx/>
              <a:latin typeface="Times New Roman"/>
            </a:endParaRPr>
          </a:p>
        </p:txBody>
      </p:sp>
      <p:sp>
        <p:nvSpPr>
          <p:cNvPr id="87" name="PlaceHolder 6"/>
          <p:cNvSpPr>
            <a:spLocks noGrp="1"/>
          </p:cNvSpPr>
          <p:nvPr>
            <p:ph type="sldNum" idx="36"/>
          </p:nvPr>
        </p:nvSpPr>
        <p:spPr>
          <a:xfrm>
            <a:off x="4278960" y="10157400"/>
            <a:ext cx="3280680" cy="534240"/>
          </a:xfrm>
          <a:prstGeom prst="rect">
            <a:avLst/>
          </a:prstGeom>
          <a:noFill/>
          <a:ln w="0">
            <a:noFill/>
          </a:ln>
        </p:spPr>
        <p:txBody>
          <a:bodyPr lIns="0" rIns="0" tIns="0" bIns="0" anchor="b">
            <a:noAutofit/>
          </a:bodyPr>
          <a:lstStyle>
            <a:lvl1pPr indent="0" algn="r">
              <a:buNone/>
              <a:defRPr b="0" lang="en-DK" sz="1400" strike="noStrike" u="none">
                <a:solidFill>
                  <a:srgbClr val="000000"/>
                </a:solidFill>
                <a:effectLst/>
                <a:uFillTx/>
                <a:latin typeface="Times New Roman"/>
              </a:defRPr>
            </a:lvl1pPr>
          </a:lstStyle>
          <a:p>
            <a:pPr indent="0" algn="r">
              <a:buNone/>
            </a:pPr>
            <a:fld id="{3DBBDB67-C666-4864-B205-BE81AAFD9F63}" type="slidenum">
              <a:rPr b="0" lang="en-DK" sz="1400" strike="noStrike" u="none">
                <a:solidFill>
                  <a:srgbClr val="000000"/>
                </a:solidFill>
                <a:effectLst/>
                <a:uFillTx/>
                <a:latin typeface="Times New Roman"/>
              </a:rPr>
              <a:t>&lt;number&gt;</a:t>
            </a:fld>
            <a:endParaRPr b="0" lang="en-DK" sz="1400" strike="noStrike" u="none">
              <a:solidFill>
                <a:srgbClr val="000000"/>
              </a:solidFill>
              <a:effectLst/>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PlaceHolder 1"/>
          <p:cNvSpPr>
            <a:spLocks noGrp="1"/>
          </p:cNvSpPr>
          <p:nvPr>
            <p:ph type="sldImg"/>
          </p:nvPr>
        </p:nvSpPr>
        <p:spPr>
          <a:xfrm>
            <a:off x="777960" y="1200240"/>
            <a:ext cx="5758920" cy="3239640"/>
          </a:xfrm>
          <a:prstGeom prst="rect">
            <a:avLst/>
          </a:prstGeom>
          <a:ln w="0">
            <a:noFill/>
          </a:ln>
        </p:spPr>
      </p:sp>
      <p:sp>
        <p:nvSpPr>
          <p:cNvPr id="305" name="PlaceHolder 2"/>
          <p:cNvSpPr>
            <a:spLocks noGrp="1"/>
          </p:cNvSpPr>
          <p:nvPr>
            <p:ph type="body"/>
          </p:nvPr>
        </p:nvSpPr>
        <p:spPr>
          <a:xfrm>
            <a:off x="731520" y="4620600"/>
            <a:ext cx="5851800" cy="3780000"/>
          </a:xfrm>
          <a:prstGeom prst="rect">
            <a:avLst/>
          </a:prstGeom>
          <a:noFill/>
          <a:ln w="0">
            <a:noFill/>
          </a:ln>
        </p:spPr>
        <p:txBody>
          <a:bodyPr lIns="99000" rIns="99000" tIns="49680" bIns="49680" anchor="t">
            <a:noAutofit/>
          </a:bodyPr>
          <a:p>
            <a:pPr indent="0">
              <a:buNone/>
            </a:pPr>
            <a:endParaRPr b="0" lang="en-DK" sz="1800" strike="noStrike" u="none">
              <a:solidFill>
                <a:srgbClr val="000000"/>
              </a:solidFill>
              <a:effectLst/>
              <a:uFillTx/>
              <a:latin typeface="Arial"/>
            </a:endParaRPr>
          </a:p>
        </p:txBody>
      </p:sp>
      <p:sp>
        <p:nvSpPr>
          <p:cNvPr id="306" name="PlaceHolder 3"/>
          <p:cNvSpPr>
            <a:spLocks noGrp="1"/>
          </p:cNvSpPr>
          <p:nvPr>
            <p:ph type="sldNum" idx="43"/>
          </p:nvPr>
        </p:nvSpPr>
        <p:spPr>
          <a:xfrm>
            <a:off x="4143600" y="9119520"/>
            <a:ext cx="3169440" cy="481320"/>
          </a:xfrm>
          <a:prstGeom prst="rect">
            <a:avLst/>
          </a:prstGeom>
          <a:noFill/>
          <a:ln w="0">
            <a:noFill/>
          </a:ln>
        </p:spPr>
        <p:txBody>
          <a:bodyPr lIns="99000" rIns="99000" tIns="49680" bIns="49680" anchor="b">
            <a:noAutofit/>
          </a:bodyPr>
          <a:p>
            <a:pPr indent="0">
              <a:buNone/>
            </a:pPr>
            <a:endParaRPr b="0" lang="en-DK" sz="1300" strike="noStrike" u="none">
              <a:solidFill>
                <a:srgbClr val="000000"/>
              </a:solidFill>
              <a:effectLst/>
              <a:uFillTx/>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PlaceHolder 1"/>
          <p:cNvSpPr>
            <a:spLocks noGrp="1"/>
          </p:cNvSpPr>
          <p:nvPr>
            <p:ph type="sldImg"/>
          </p:nvPr>
        </p:nvSpPr>
        <p:spPr>
          <a:xfrm>
            <a:off x="777960" y="1200240"/>
            <a:ext cx="5758920" cy="3239640"/>
          </a:xfrm>
          <a:prstGeom prst="rect">
            <a:avLst/>
          </a:prstGeom>
          <a:ln w="0">
            <a:noFill/>
          </a:ln>
        </p:spPr>
      </p:sp>
      <p:sp>
        <p:nvSpPr>
          <p:cNvPr id="308" name="PlaceHolder 2"/>
          <p:cNvSpPr>
            <a:spLocks noGrp="1"/>
          </p:cNvSpPr>
          <p:nvPr>
            <p:ph type="body"/>
          </p:nvPr>
        </p:nvSpPr>
        <p:spPr>
          <a:xfrm>
            <a:off x="731520" y="4620600"/>
            <a:ext cx="5851800" cy="3780000"/>
          </a:xfrm>
          <a:prstGeom prst="rect">
            <a:avLst/>
          </a:prstGeom>
          <a:noFill/>
          <a:ln w="0">
            <a:noFill/>
          </a:ln>
        </p:spPr>
        <p:txBody>
          <a:bodyPr lIns="99000" rIns="99000" tIns="49680" bIns="49680" anchor="t">
            <a:noAutofit/>
          </a:bodyPr>
          <a:p>
            <a:pPr indent="0">
              <a:lnSpc>
                <a:spcPct val="100000"/>
              </a:lnSpc>
              <a:buNone/>
            </a:pPr>
            <a:r>
              <a:rPr b="0" lang="da-DK" sz="2000" strike="noStrike" u="none">
                <a:solidFill>
                  <a:srgbClr val="000000"/>
                </a:solidFill>
                <a:effectLst/>
                <a:uFillTx/>
                <a:latin typeface="Arial"/>
              </a:rPr>
              <a:t>Kronisk inflammation i pancreas </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Alkohol = langvarigt overforbrug </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FORKALKNINGER I PANCREAS. Øget bindevæv og forkalkninger tyder på længerevarende inflammation!</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p:txBody>
      </p:sp>
      <p:sp>
        <p:nvSpPr>
          <p:cNvPr id="309" name="PlaceHolder 3"/>
          <p:cNvSpPr>
            <a:spLocks noGrp="1"/>
          </p:cNvSpPr>
          <p:nvPr>
            <p:ph type="sldNum" idx="44"/>
          </p:nvPr>
        </p:nvSpPr>
        <p:spPr>
          <a:xfrm>
            <a:off x="4143600" y="9119520"/>
            <a:ext cx="3169440" cy="481320"/>
          </a:xfrm>
          <a:prstGeom prst="rect">
            <a:avLst/>
          </a:prstGeom>
          <a:noFill/>
          <a:ln w="0">
            <a:noFill/>
          </a:ln>
        </p:spPr>
        <p:txBody>
          <a:bodyPr lIns="99000" rIns="99000" tIns="49680" bIns="49680" anchor="b">
            <a:noAutofit/>
          </a:bodyPr>
          <a:p>
            <a:pPr indent="0">
              <a:buNone/>
            </a:pPr>
            <a:endParaRPr b="0" lang="en-DK" sz="1300" strike="noStrike" u="none">
              <a:solidFill>
                <a:srgbClr val="000000"/>
              </a:solidFill>
              <a:effectLst/>
              <a:uFillTx/>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PlaceHolder 1"/>
          <p:cNvSpPr>
            <a:spLocks noGrp="1"/>
          </p:cNvSpPr>
          <p:nvPr>
            <p:ph type="sldImg"/>
          </p:nvPr>
        </p:nvSpPr>
        <p:spPr>
          <a:xfrm>
            <a:off x="777960" y="1200240"/>
            <a:ext cx="5758920" cy="3239640"/>
          </a:xfrm>
          <a:prstGeom prst="rect">
            <a:avLst/>
          </a:prstGeom>
          <a:ln w="0">
            <a:noFill/>
          </a:ln>
        </p:spPr>
      </p:sp>
      <p:sp>
        <p:nvSpPr>
          <p:cNvPr id="311" name="PlaceHolder 2"/>
          <p:cNvSpPr>
            <a:spLocks noGrp="1"/>
          </p:cNvSpPr>
          <p:nvPr>
            <p:ph type="body"/>
          </p:nvPr>
        </p:nvSpPr>
        <p:spPr>
          <a:xfrm>
            <a:off x="731520" y="4620600"/>
            <a:ext cx="5851800" cy="3780000"/>
          </a:xfrm>
          <a:prstGeom prst="rect">
            <a:avLst/>
          </a:prstGeom>
          <a:noFill/>
          <a:ln w="0">
            <a:noFill/>
          </a:ln>
        </p:spPr>
        <p:txBody>
          <a:bodyPr lIns="99000" rIns="99000" tIns="49680" bIns="49680" anchor="t">
            <a:noAutofit/>
          </a:bodyPr>
          <a:p>
            <a:pPr indent="0">
              <a:lnSpc>
                <a:spcPct val="100000"/>
              </a:lnSpc>
              <a:buNone/>
            </a:pPr>
            <a:r>
              <a:rPr b="0" lang="da-DK" sz="2000" strike="noStrike" u="none">
                <a:solidFill>
                  <a:srgbClr val="000000"/>
                </a:solidFill>
                <a:effectLst/>
                <a:uFillTx/>
                <a:latin typeface="Arial"/>
              </a:rPr>
              <a:t>Kronisk inflammation i pancreas </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Alkohol = langvarigt overforbrug </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FORKALKNINGER I PANCREAS. Øget bindevæv og forkalkninger tyder på længerevarende inflammation!</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p:txBody>
      </p:sp>
      <p:sp>
        <p:nvSpPr>
          <p:cNvPr id="312" name="PlaceHolder 3"/>
          <p:cNvSpPr>
            <a:spLocks noGrp="1"/>
          </p:cNvSpPr>
          <p:nvPr>
            <p:ph type="sldNum" idx="45"/>
          </p:nvPr>
        </p:nvSpPr>
        <p:spPr>
          <a:xfrm>
            <a:off x="4143600" y="9119520"/>
            <a:ext cx="3169440" cy="481320"/>
          </a:xfrm>
          <a:prstGeom prst="rect">
            <a:avLst/>
          </a:prstGeom>
          <a:noFill/>
          <a:ln w="0">
            <a:noFill/>
          </a:ln>
        </p:spPr>
        <p:txBody>
          <a:bodyPr lIns="99000" rIns="99000" tIns="49680" bIns="49680" anchor="b">
            <a:noAutofit/>
          </a:bodyPr>
          <a:p>
            <a:pPr indent="0">
              <a:buNone/>
            </a:pPr>
            <a:endParaRPr b="0" lang="en-DK" sz="1300" strike="noStrike" u="none">
              <a:solidFill>
                <a:srgbClr val="000000"/>
              </a:solidFill>
              <a:effectLst/>
              <a:uFillTx/>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PlaceHolder 1"/>
          <p:cNvSpPr>
            <a:spLocks noGrp="1"/>
          </p:cNvSpPr>
          <p:nvPr>
            <p:ph type="sldImg"/>
          </p:nvPr>
        </p:nvSpPr>
        <p:spPr>
          <a:xfrm>
            <a:off x="777960" y="1200240"/>
            <a:ext cx="5758920" cy="3239640"/>
          </a:xfrm>
          <a:prstGeom prst="rect">
            <a:avLst/>
          </a:prstGeom>
          <a:ln w="0">
            <a:noFill/>
          </a:ln>
        </p:spPr>
      </p:sp>
      <p:sp>
        <p:nvSpPr>
          <p:cNvPr id="314" name="PlaceHolder 2"/>
          <p:cNvSpPr>
            <a:spLocks noGrp="1"/>
          </p:cNvSpPr>
          <p:nvPr>
            <p:ph type="body"/>
          </p:nvPr>
        </p:nvSpPr>
        <p:spPr>
          <a:xfrm>
            <a:off x="731520" y="4620600"/>
            <a:ext cx="5851800" cy="3780000"/>
          </a:xfrm>
          <a:prstGeom prst="rect">
            <a:avLst/>
          </a:prstGeom>
          <a:noFill/>
          <a:ln w="0">
            <a:noFill/>
          </a:ln>
        </p:spPr>
        <p:txBody>
          <a:bodyPr lIns="99000" rIns="99000" tIns="49680" bIns="49680" anchor="t">
            <a:noAutofit/>
          </a:bodyPr>
          <a:p>
            <a:pPr indent="0">
              <a:lnSpc>
                <a:spcPct val="100000"/>
              </a:lnSpc>
              <a:buNone/>
            </a:pPr>
            <a:r>
              <a:rPr b="0" lang="da-DK" sz="2000" strike="noStrike" u="none">
                <a:solidFill>
                  <a:srgbClr val="000000"/>
                </a:solidFill>
                <a:effectLst/>
                <a:uFillTx/>
                <a:latin typeface="Arial"/>
              </a:rPr>
              <a:t>Skal i ikke kunne udenad – kun til forståelse </a:t>
            </a:r>
            <a:endParaRPr b="0" lang="en-DK" sz="2000" strike="noStrike" u="none">
              <a:solidFill>
                <a:srgbClr val="000000"/>
              </a:solidFill>
              <a:effectLst/>
              <a:uFillTx/>
              <a:latin typeface="Arial"/>
            </a:endParaRPr>
          </a:p>
        </p:txBody>
      </p:sp>
      <p:sp>
        <p:nvSpPr>
          <p:cNvPr id="315" name="PlaceHolder 3"/>
          <p:cNvSpPr>
            <a:spLocks noGrp="1"/>
          </p:cNvSpPr>
          <p:nvPr>
            <p:ph type="sldNum" idx="46"/>
          </p:nvPr>
        </p:nvSpPr>
        <p:spPr>
          <a:xfrm>
            <a:off x="4143600" y="9119520"/>
            <a:ext cx="3169440" cy="481320"/>
          </a:xfrm>
          <a:prstGeom prst="rect">
            <a:avLst/>
          </a:prstGeom>
          <a:noFill/>
          <a:ln w="0">
            <a:noFill/>
          </a:ln>
        </p:spPr>
        <p:txBody>
          <a:bodyPr lIns="99000" rIns="99000" tIns="49680" bIns="49680" anchor="b">
            <a:noAutofit/>
          </a:bodyPr>
          <a:p>
            <a:pPr indent="0">
              <a:buNone/>
            </a:pPr>
            <a:endParaRPr b="0" lang="en-DK" sz="1300" strike="noStrike" u="none">
              <a:solidFill>
                <a:srgbClr val="000000"/>
              </a:solidFill>
              <a:effectLst/>
              <a:uFillTx/>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PlaceHolder 1"/>
          <p:cNvSpPr>
            <a:spLocks noGrp="1"/>
          </p:cNvSpPr>
          <p:nvPr>
            <p:ph type="sldImg"/>
          </p:nvPr>
        </p:nvSpPr>
        <p:spPr>
          <a:xfrm>
            <a:off x="777960" y="1200240"/>
            <a:ext cx="5758920" cy="3239640"/>
          </a:xfrm>
          <a:prstGeom prst="rect">
            <a:avLst/>
          </a:prstGeom>
          <a:ln w="0">
            <a:noFill/>
          </a:ln>
        </p:spPr>
      </p:sp>
      <p:sp>
        <p:nvSpPr>
          <p:cNvPr id="317" name="PlaceHolder 2"/>
          <p:cNvSpPr>
            <a:spLocks noGrp="1"/>
          </p:cNvSpPr>
          <p:nvPr>
            <p:ph type="body"/>
          </p:nvPr>
        </p:nvSpPr>
        <p:spPr>
          <a:xfrm>
            <a:off x="731520" y="4620600"/>
            <a:ext cx="5851800" cy="3780000"/>
          </a:xfrm>
          <a:prstGeom prst="rect">
            <a:avLst/>
          </a:prstGeom>
          <a:noFill/>
          <a:ln w="0">
            <a:noFill/>
          </a:ln>
        </p:spPr>
        <p:txBody>
          <a:bodyPr lIns="99000" rIns="99000" tIns="49680" bIns="49680" anchor="t">
            <a:noAutofit/>
          </a:bodyPr>
          <a:p>
            <a:pPr indent="0">
              <a:lnSpc>
                <a:spcPct val="100000"/>
              </a:lnSpc>
              <a:buNone/>
            </a:pPr>
            <a:r>
              <a:rPr b="0" lang="en-US" sz="2000" strike="noStrike" u="none">
                <a:solidFill>
                  <a:srgbClr val="000000"/>
                </a:solidFill>
                <a:effectLst/>
                <a:uFillTx/>
                <a:latin typeface="Arial"/>
              </a:rPr>
              <a:t>Hvordan skal vi behandle dem?</a:t>
            </a:r>
            <a:endParaRPr b="0" lang="en-DK" sz="2000" strike="noStrike" u="none">
              <a:solidFill>
                <a:srgbClr val="000000"/>
              </a:solidFill>
              <a:effectLst/>
              <a:uFillTx/>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PlaceHolder 1"/>
          <p:cNvSpPr>
            <a:spLocks noGrp="1"/>
          </p:cNvSpPr>
          <p:nvPr>
            <p:ph type="sldImg"/>
          </p:nvPr>
        </p:nvSpPr>
        <p:spPr>
          <a:xfrm>
            <a:off x="777960" y="1200240"/>
            <a:ext cx="5758920" cy="3239640"/>
          </a:xfrm>
          <a:prstGeom prst="rect">
            <a:avLst/>
          </a:prstGeom>
          <a:ln w="0">
            <a:noFill/>
          </a:ln>
        </p:spPr>
      </p:sp>
      <p:sp>
        <p:nvSpPr>
          <p:cNvPr id="319" name="PlaceHolder 2"/>
          <p:cNvSpPr>
            <a:spLocks noGrp="1"/>
          </p:cNvSpPr>
          <p:nvPr>
            <p:ph type="body"/>
          </p:nvPr>
        </p:nvSpPr>
        <p:spPr>
          <a:xfrm>
            <a:off x="731520" y="4620600"/>
            <a:ext cx="5851800" cy="3780000"/>
          </a:xfrm>
          <a:prstGeom prst="rect">
            <a:avLst/>
          </a:prstGeom>
          <a:noFill/>
          <a:ln w="0">
            <a:noFill/>
          </a:ln>
        </p:spPr>
        <p:txBody>
          <a:bodyPr lIns="99000" rIns="99000" tIns="49680" bIns="49680" anchor="t">
            <a:noAutofit/>
          </a:bodyPr>
          <a:p>
            <a:pPr indent="0">
              <a:lnSpc>
                <a:spcPct val="100000"/>
              </a:lnSpc>
              <a:buNone/>
            </a:pPr>
            <a:r>
              <a:rPr b="0" lang="da-DK" sz="2000" strike="noStrike" u="none">
                <a:solidFill>
                  <a:srgbClr val="000000"/>
                </a:solidFill>
                <a:effectLst/>
                <a:uFillTx/>
                <a:latin typeface="Arial"/>
              </a:rPr>
              <a:t>75% sidder i caput </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Generelt svært at diagnosticere – let at overse eller tro det er alt muligt andet mere fredeligt</a:t>
            </a:r>
            <a:endParaRPr b="0" lang="en-DK" sz="2000" strike="noStrike" u="none">
              <a:solidFill>
                <a:srgbClr val="000000"/>
              </a:solidFill>
              <a:effectLst/>
              <a:uFillTx/>
              <a:latin typeface="Arial"/>
            </a:endParaRPr>
          </a:p>
        </p:txBody>
      </p:sp>
      <p:sp>
        <p:nvSpPr>
          <p:cNvPr id="320" name="PlaceHolder 3"/>
          <p:cNvSpPr>
            <a:spLocks noGrp="1"/>
          </p:cNvSpPr>
          <p:nvPr>
            <p:ph type="sldNum" idx="47"/>
          </p:nvPr>
        </p:nvSpPr>
        <p:spPr>
          <a:xfrm>
            <a:off x="4143600" y="9119520"/>
            <a:ext cx="3169440" cy="481320"/>
          </a:xfrm>
          <a:prstGeom prst="rect">
            <a:avLst/>
          </a:prstGeom>
          <a:noFill/>
          <a:ln w="0">
            <a:noFill/>
          </a:ln>
        </p:spPr>
        <p:txBody>
          <a:bodyPr lIns="99000" rIns="99000" tIns="49680" bIns="49680" anchor="b">
            <a:noAutofit/>
          </a:bodyPr>
          <a:p>
            <a:pPr indent="0">
              <a:buNone/>
            </a:pPr>
            <a:endParaRPr b="0" lang="en-DK" sz="1300" strike="noStrike" u="none">
              <a:solidFill>
                <a:srgbClr val="000000"/>
              </a:solidFill>
              <a:effectLst/>
              <a:uFillTx/>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PlaceHolder 1"/>
          <p:cNvSpPr>
            <a:spLocks noGrp="1"/>
          </p:cNvSpPr>
          <p:nvPr>
            <p:ph type="sldImg"/>
          </p:nvPr>
        </p:nvSpPr>
        <p:spPr>
          <a:xfrm>
            <a:off x="777960" y="1200240"/>
            <a:ext cx="5758920" cy="3239640"/>
          </a:xfrm>
          <a:prstGeom prst="rect">
            <a:avLst/>
          </a:prstGeom>
          <a:ln w="0">
            <a:noFill/>
          </a:ln>
        </p:spPr>
      </p:sp>
      <p:sp>
        <p:nvSpPr>
          <p:cNvPr id="322" name="PlaceHolder 2"/>
          <p:cNvSpPr>
            <a:spLocks noGrp="1"/>
          </p:cNvSpPr>
          <p:nvPr>
            <p:ph type="body"/>
          </p:nvPr>
        </p:nvSpPr>
        <p:spPr>
          <a:xfrm>
            <a:off x="731520" y="4620600"/>
            <a:ext cx="5851800" cy="3780000"/>
          </a:xfrm>
          <a:prstGeom prst="rect">
            <a:avLst/>
          </a:prstGeom>
          <a:noFill/>
          <a:ln w="0">
            <a:noFill/>
          </a:ln>
        </p:spPr>
        <p:txBody>
          <a:bodyPr lIns="99000" rIns="99000" tIns="49680" bIns="49680" anchor="t">
            <a:noAutofit/>
          </a:bodyPr>
          <a:p>
            <a:pPr indent="0" defTabSz="914400">
              <a:lnSpc>
                <a:spcPct val="100000"/>
              </a:lnSpc>
              <a:buNone/>
              <a:tabLst>
                <a:tab algn="l" pos="0"/>
              </a:tabLst>
            </a:pPr>
            <a:r>
              <a:rPr b="0" lang="da-DK" sz="2000" strike="noStrike" u="none">
                <a:solidFill>
                  <a:srgbClr val="000000"/>
                </a:solidFill>
                <a:effectLst/>
                <a:uFillTx/>
                <a:latin typeface="Arial"/>
              </a:rPr>
              <a:t>Mere om icterus senere </a:t>
            </a:r>
            <a:endParaRPr b="0" lang="en-DK" sz="2000" strike="noStrike" u="none">
              <a:solidFill>
                <a:srgbClr val="000000"/>
              </a:solidFill>
              <a:effectLst/>
              <a:uFillTx/>
              <a:latin typeface="Arial"/>
            </a:endParaRPr>
          </a:p>
          <a:p>
            <a:pPr indent="0" defTabSz="914400">
              <a:lnSpc>
                <a:spcPct val="100000"/>
              </a:lnSpc>
              <a:buNone/>
              <a:tabLst>
                <a:tab algn="l" pos="0"/>
              </a:tabLst>
            </a:pPr>
            <a:r>
              <a:rPr b="0" lang="da-DK" sz="2000" strike="noStrike" u="none">
                <a:solidFill>
                  <a:srgbClr val="000000"/>
                </a:solidFill>
                <a:effectLst/>
                <a:uFillTx/>
                <a:latin typeface="Arial"/>
              </a:rPr>
              <a:t>Kan i huske B-symptomerne? </a:t>
            </a:r>
            <a:endParaRPr b="0" lang="en-DK" sz="2000" strike="noStrike" u="none">
              <a:solidFill>
                <a:srgbClr val="000000"/>
              </a:solidFill>
              <a:effectLst/>
              <a:uFillTx/>
              <a:latin typeface="Arial"/>
            </a:endParaRPr>
          </a:p>
          <a:p>
            <a:pPr indent="0" defTabSz="914400">
              <a:lnSpc>
                <a:spcPct val="100000"/>
              </a:lnSpc>
              <a:buNone/>
              <a:tabLst>
                <a:tab algn="l" pos="0"/>
              </a:tabLst>
            </a:pPr>
            <a:r>
              <a:rPr b="0" lang="da-DK" sz="2000" strike="noStrike" u="none">
                <a:solidFill>
                  <a:srgbClr val="000000"/>
                </a:solidFill>
                <a:effectLst/>
                <a:uFillTx/>
                <a:latin typeface="Arial"/>
              </a:rPr>
              <a:t>Feber, nattesved, ikke intenderet vægttab</a:t>
            </a:r>
            <a:r>
              <a:rPr b="0" lang="en-US" sz="2000" strike="noStrike" u="none">
                <a:solidFill>
                  <a:srgbClr val="000000"/>
                </a:solidFill>
                <a:effectLst/>
                <a:uFillTx/>
                <a:latin typeface="Arial"/>
              </a:rPr>
              <a:t>, (træthed/fatigue)</a:t>
            </a:r>
            <a:endParaRPr b="0" lang="en-DK" sz="2000" strike="noStrike" u="none">
              <a:solidFill>
                <a:srgbClr val="000000"/>
              </a:solidFill>
              <a:effectLst/>
              <a:uFillTx/>
              <a:latin typeface="Arial"/>
            </a:endParaRPr>
          </a:p>
        </p:txBody>
      </p:sp>
      <p:sp>
        <p:nvSpPr>
          <p:cNvPr id="323" name="PlaceHolder 3"/>
          <p:cNvSpPr>
            <a:spLocks noGrp="1"/>
          </p:cNvSpPr>
          <p:nvPr>
            <p:ph type="sldNum" idx="48"/>
          </p:nvPr>
        </p:nvSpPr>
        <p:spPr>
          <a:xfrm>
            <a:off x="4143600" y="9119520"/>
            <a:ext cx="3169440" cy="481320"/>
          </a:xfrm>
          <a:prstGeom prst="rect">
            <a:avLst/>
          </a:prstGeom>
          <a:noFill/>
          <a:ln w="0">
            <a:noFill/>
          </a:ln>
        </p:spPr>
        <p:txBody>
          <a:bodyPr lIns="99000" rIns="99000" tIns="49680" bIns="49680" anchor="b">
            <a:noAutofit/>
          </a:bodyPr>
          <a:p>
            <a:pPr indent="0">
              <a:buNone/>
            </a:pPr>
            <a:endParaRPr b="0" lang="en-DK" sz="1300" strike="noStrike" u="none">
              <a:solidFill>
                <a:srgbClr val="000000"/>
              </a:solidFill>
              <a:effectLst/>
              <a:uFillTx/>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PlaceHolder 1"/>
          <p:cNvSpPr>
            <a:spLocks noGrp="1"/>
          </p:cNvSpPr>
          <p:nvPr>
            <p:ph type="sldImg"/>
          </p:nvPr>
        </p:nvSpPr>
        <p:spPr>
          <a:xfrm>
            <a:off x="777960" y="1200240"/>
            <a:ext cx="5758920" cy="3239640"/>
          </a:xfrm>
          <a:prstGeom prst="rect">
            <a:avLst/>
          </a:prstGeom>
          <a:ln w="0">
            <a:noFill/>
          </a:ln>
        </p:spPr>
      </p:sp>
      <p:sp>
        <p:nvSpPr>
          <p:cNvPr id="325" name="PlaceHolder 2"/>
          <p:cNvSpPr>
            <a:spLocks noGrp="1"/>
          </p:cNvSpPr>
          <p:nvPr>
            <p:ph type="body"/>
          </p:nvPr>
        </p:nvSpPr>
        <p:spPr>
          <a:xfrm>
            <a:off x="731520" y="4620600"/>
            <a:ext cx="5851800" cy="3780000"/>
          </a:xfrm>
          <a:prstGeom prst="rect">
            <a:avLst/>
          </a:prstGeom>
          <a:noFill/>
          <a:ln w="0">
            <a:noFill/>
          </a:ln>
        </p:spPr>
        <p:txBody>
          <a:bodyPr lIns="99000" rIns="99000" tIns="49680" bIns="49680" anchor="t">
            <a:noAutofit/>
          </a:bodyPr>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Billede af whipples OP på næste slide </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Ved operationen fjernes ”hovedet” af bugspytkirtlen, hvor svulsten ofte sidder. Denne del af bugspytkirtlen er omgivet af tolvfingertarmen, som derfor også må fjernes. Samtidig fjernes ca. 1/3 af mavesækken, inklusiv mavemunden, samt galdeblæren og den nederste del af galdegangen ned mod tolvfingertarmen.</a:t>
            </a:r>
            <a:endParaRPr b="0" lang="en-DK" sz="2000" strike="noStrike" u="none">
              <a:solidFill>
                <a:srgbClr val="000000"/>
              </a:solidFill>
              <a:effectLst/>
              <a:uFillTx/>
              <a:latin typeface="Arial"/>
            </a:endParaRPr>
          </a:p>
        </p:txBody>
      </p:sp>
      <p:sp>
        <p:nvSpPr>
          <p:cNvPr id="326" name="PlaceHolder 3"/>
          <p:cNvSpPr>
            <a:spLocks noGrp="1"/>
          </p:cNvSpPr>
          <p:nvPr>
            <p:ph type="sldNum" idx="49"/>
          </p:nvPr>
        </p:nvSpPr>
        <p:spPr>
          <a:xfrm>
            <a:off x="4143600" y="9119520"/>
            <a:ext cx="3169440" cy="481320"/>
          </a:xfrm>
          <a:prstGeom prst="rect">
            <a:avLst/>
          </a:prstGeom>
          <a:noFill/>
          <a:ln w="0">
            <a:noFill/>
          </a:ln>
        </p:spPr>
        <p:txBody>
          <a:bodyPr lIns="99000" rIns="99000" tIns="49680" bIns="49680" anchor="b">
            <a:noAutofit/>
          </a:bodyPr>
          <a:p>
            <a:pPr indent="0">
              <a:buNone/>
            </a:pPr>
            <a:endParaRPr b="0" lang="en-DK" sz="1300" strike="noStrike" u="none">
              <a:solidFill>
                <a:srgbClr val="000000"/>
              </a:solidFill>
              <a:effectLst/>
              <a:uFillTx/>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PlaceHolder 1"/>
          <p:cNvSpPr>
            <a:spLocks noGrp="1"/>
          </p:cNvSpPr>
          <p:nvPr>
            <p:ph type="sldImg"/>
          </p:nvPr>
        </p:nvSpPr>
        <p:spPr>
          <a:xfrm>
            <a:off x="777960" y="1200240"/>
            <a:ext cx="5758920" cy="3239640"/>
          </a:xfrm>
          <a:prstGeom prst="rect">
            <a:avLst/>
          </a:prstGeom>
          <a:ln w="0">
            <a:noFill/>
          </a:ln>
        </p:spPr>
      </p:sp>
      <p:sp>
        <p:nvSpPr>
          <p:cNvPr id="328" name="PlaceHolder 2"/>
          <p:cNvSpPr>
            <a:spLocks noGrp="1"/>
          </p:cNvSpPr>
          <p:nvPr>
            <p:ph type="body"/>
          </p:nvPr>
        </p:nvSpPr>
        <p:spPr>
          <a:xfrm>
            <a:off x="731520" y="4620600"/>
            <a:ext cx="5851800" cy="3780000"/>
          </a:xfrm>
          <a:prstGeom prst="rect">
            <a:avLst/>
          </a:prstGeom>
          <a:noFill/>
          <a:ln w="0">
            <a:noFill/>
          </a:ln>
        </p:spPr>
        <p:txBody>
          <a:bodyPr lIns="99000" rIns="99000" tIns="49680" bIns="49680" anchor="t">
            <a:noAutofit/>
          </a:bodyPr>
          <a:p>
            <a:pPr indent="0">
              <a:lnSpc>
                <a:spcPct val="100000"/>
              </a:lnSpc>
              <a:buNone/>
            </a:pPr>
            <a:r>
              <a:rPr b="0" lang="da-DK" sz="2000" strike="noStrike" u="none">
                <a:solidFill>
                  <a:srgbClr val="000000"/>
                </a:solidFill>
                <a:effectLst/>
                <a:uFillTx/>
                <a:latin typeface="Arial"/>
              </a:rPr>
              <a:t>Stor kompliceret OP </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Kan kun bruges til cancer i caput </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Fjerner antrum og pylorus af ventrikel, duodenum, caput pancreas, en del af ductus choloducus, samt galdeblæren. </a:t>
            </a: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Herefter anastomose mellem jejunum og resten af pancreas, samt resten af ventriklen og en jejunumslynge, samt resterende galdegang og jejunum. </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Ved operationen fjernes ”hovedet” af bugspytkirtlen, hvor svulsten ofte sidder. Denne del af bugspytkirtlen er omgivet af tolvfingertarmen, som derfor også må fjernes. Samtidig fjernes ca. 1/3 af mavesækken, inklusiv mavemunden, samt galdeblæren og den nederste del af galdegangen ned mod tolvfingertarmen.</a:t>
            </a:r>
            <a:endParaRPr b="0" lang="en-DK" sz="2000" strike="noStrike" u="none">
              <a:solidFill>
                <a:srgbClr val="000000"/>
              </a:solidFill>
              <a:effectLst/>
              <a:uFillTx/>
              <a:latin typeface="Arial"/>
            </a:endParaRPr>
          </a:p>
        </p:txBody>
      </p:sp>
      <p:sp>
        <p:nvSpPr>
          <p:cNvPr id="329" name="PlaceHolder 3"/>
          <p:cNvSpPr>
            <a:spLocks noGrp="1"/>
          </p:cNvSpPr>
          <p:nvPr>
            <p:ph type="sldNum" idx="50"/>
          </p:nvPr>
        </p:nvSpPr>
        <p:spPr>
          <a:xfrm>
            <a:off x="4143600" y="9119520"/>
            <a:ext cx="3169440" cy="481320"/>
          </a:xfrm>
          <a:prstGeom prst="rect">
            <a:avLst/>
          </a:prstGeom>
          <a:noFill/>
          <a:ln w="0">
            <a:noFill/>
          </a:ln>
        </p:spPr>
        <p:txBody>
          <a:bodyPr lIns="99000" rIns="99000" tIns="49680" bIns="49680" anchor="b">
            <a:noAutofit/>
          </a:bodyPr>
          <a:p>
            <a:pPr indent="0">
              <a:buNone/>
            </a:pPr>
            <a:endParaRPr b="0" lang="en-DK" sz="1300" strike="noStrike" u="none">
              <a:solidFill>
                <a:srgbClr val="000000"/>
              </a:solidFill>
              <a:effectLst/>
              <a:uFillTx/>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PlaceHolder 1"/>
          <p:cNvSpPr>
            <a:spLocks noGrp="1"/>
          </p:cNvSpPr>
          <p:nvPr>
            <p:ph type="sldImg"/>
          </p:nvPr>
        </p:nvSpPr>
        <p:spPr>
          <a:xfrm>
            <a:off x="777960" y="1200240"/>
            <a:ext cx="5758920" cy="3239640"/>
          </a:xfrm>
          <a:prstGeom prst="rect">
            <a:avLst/>
          </a:prstGeom>
          <a:ln w="0">
            <a:noFill/>
          </a:ln>
        </p:spPr>
      </p:sp>
      <p:sp>
        <p:nvSpPr>
          <p:cNvPr id="331" name="PlaceHolder 2"/>
          <p:cNvSpPr>
            <a:spLocks noGrp="1"/>
          </p:cNvSpPr>
          <p:nvPr>
            <p:ph type="body"/>
          </p:nvPr>
        </p:nvSpPr>
        <p:spPr>
          <a:xfrm>
            <a:off x="731520" y="4620600"/>
            <a:ext cx="5851800" cy="3780000"/>
          </a:xfrm>
          <a:prstGeom prst="rect">
            <a:avLst/>
          </a:prstGeom>
          <a:noFill/>
          <a:ln w="0">
            <a:noFill/>
          </a:ln>
        </p:spPr>
        <p:txBody>
          <a:bodyPr lIns="99000" rIns="99000" tIns="49680" bIns="49680" anchor="t">
            <a:noAutofit/>
          </a:bodyPr>
          <a:p>
            <a:pPr indent="0">
              <a:lnSpc>
                <a:spcPct val="100000"/>
              </a:lnSpc>
              <a:buNone/>
            </a:pPr>
            <a:r>
              <a:rPr b="0" lang="da-DK" sz="2000" strike="noStrike" u="none">
                <a:solidFill>
                  <a:srgbClr val="000000"/>
                </a:solidFill>
                <a:effectLst/>
                <a:uFillTx/>
                <a:latin typeface="Arial"/>
              </a:rPr>
              <a:t>Det går hurtigt ned ad bakke! </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Jobs opereret for pancreas cancer i 2004. En sjælden mindre aggresiv type pancreas cancer. Dør i 2011. Tydelig malnutrieret. </a:t>
            </a:r>
            <a:endParaRPr b="0" lang="en-DK" sz="2000" strike="noStrike" u="none">
              <a:solidFill>
                <a:srgbClr val="000000"/>
              </a:solidFill>
              <a:effectLst/>
              <a:uFillTx/>
              <a:latin typeface="Arial"/>
            </a:endParaRPr>
          </a:p>
        </p:txBody>
      </p:sp>
      <p:sp>
        <p:nvSpPr>
          <p:cNvPr id="332" name="PlaceHolder 3"/>
          <p:cNvSpPr>
            <a:spLocks noGrp="1"/>
          </p:cNvSpPr>
          <p:nvPr>
            <p:ph type="sldNum" idx="51"/>
          </p:nvPr>
        </p:nvSpPr>
        <p:spPr>
          <a:xfrm>
            <a:off x="4143600" y="9119520"/>
            <a:ext cx="3169440" cy="481320"/>
          </a:xfrm>
          <a:prstGeom prst="rect">
            <a:avLst/>
          </a:prstGeom>
          <a:noFill/>
          <a:ln w="0">
            <a:noFill/>
          </a:ln>
        </p:spPr>
        <p:txBody>
          <a:bodyPr lIns="99000" rIns="99000" tIns="49680" bIns="49680" anchor="b">
            <a:noAutofit/>
          </a:bodyPr>
          <a:p>
            <a:pPr indent="0">
              <a:buNone/>
            </a:pPr>
            <a:endParaRPr b="0" lang="en-DK" sz="1300" strike="noStrike" u="none">
              <a:solidFill>
                <a:srgbClr val="000000"/>
              </a:solidFill>
              <a:effectLst/>
              <a:uFillTx/>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PlaceHolder 1"/>
          <p:cNvSpPr>
            <a:spLocks noGrp="1"/>
          </p:cNvSpPr>
          <p:nvPr>
            <p:ph type="sldImg"/>
          </p:nvPr>
        </p:nvSpPr>
        <p:spPr>
          <a:xfrm>
            <a:off x="777960" y="1200240"/>
            <a:ext cx="5758920" cy="3239640"/>
          </a:xfrm>
          <a:prstGeom prst="rect">
            <a:avLst/>
          </a:prstGeom>
          <a:ln w="0">
            <a:noFill/>
          </a:ln>
        </p:spPr>
      </p:sp>
      <p:sp>
        <p:nvSpPr>
          <p:cNvPr id="334" name="PlaceHolder 2"/>
          <p:cNvSpPr>
            <a:spLocks noGrp="1"/>
          </p:cNvSpPr>
          <p:nvPr>
            <p:ph type="body"/>
          </p:nvPr>
        </p:nvSpPr>
        <p:spPr>
          <a:xfrm>
            <a:off x="731520" y="4620600"/>
            <a:ext cx="5851800" cy="3780000"/>
          </a:xfrm>
          <a:prstGeom prst="rect">
            <a:avLst/>
          </a:prstGeom>
          <a:noFill/>
          <a:ln w="0">
            <a:noFill/>
          </a:ln>
        </p:spPr>
        <p:txBody>
          <a:bodyPr lIns="99000" rIns="99000" tIns="49680" bIns="49680" anchor="t">
            <a:noAutofit/>
          </a:bodyPr>
          <a:p>
            <a:pPr indent="0">
              <a:buNone/>
            </a:pPr>
            <a:endParaRPr b="0" lang="en-DK" sz="1800" strike="noStrike" u="none">
              <a:solidFill>
                <a:srgbClr val="000000"/>
              </a:solidFill>
              <a:effectLst/>
              <a:uFillTx/>
              <a:latin typeface="Arial"/>
            </a:endParaRPr>
          </a:p>
        </p:txBody>
      </p:sp>
      <p:sp>
        <p:nvSpPr>
          <p:cNvPr id="335" name="PlaceHolder 3"/>
          <p:cNvSpPr>
            <a:spLocks noGrp="1"/>
          </p:cNvSpPr>
          <p:nvPr>
            <p:ph type="sldNum" idx="52"/>
          </p:nvPr>
        </p:nvSpPr>
        <p:spPr>
          <a:xfrm>
            <a:off x="4143600" y="9119520"/>
            <a:ext cx="3169440" cy="481320"/>
          </a:xfrm>
          <a:prstGeom prst="rect">
            <a:avLst/>
          </a:prstGeom>
          <a:noFill/>
          <a:ln w="0">
            <a:noFill/>
          </a:ln>
        </p:spPr>
        <p:txBody>
          <a:bodyPr lIns="99000" rIns="99000" tIns="49680" bIns="49680" anchor="b">
            <a:noAutofit/>
          </a:bodyPr>
          <a:p>
            <a:pPr indent="0">
              <a:buNone/>
            </a:pPr>
            <a:endParaRPr b="0" lang="en-DK" sz="1300" strike="noStrike" u="none">
              <a:solidFill>
                <a:srgbClr val="000000"/>
              </a:solidFill>
              <a:effectLst/>
              <a:uFillTx/>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PlaceHolder 1"/>
          <p:cNvSpPr>
            <a:spLocks noGrp="1"/>
          </p:cNvSpPr>
          <p:nvPr>
            <p:ph type="sldImg"/>
          </p:nvPr>
        </p:nvSpPr>
        <p:spPr>
          <a:xfrm>
            <a:off x="777960" y="1200240"/>
            <a:ext cx="5758920" cy="3239640"/>
          </a:xfrm>
          <a:prstGeom prst="rect">
            <a:avLst/>
          </a:prstGeom>
          <a:ln w="0">
            <a:noFill/>
          </a:ln>
        </p:spPr>
      </p:sp>
      <p:sp>
        <p:nvSpPr>
          <p:cNvPr id="337" name="PlaceHolder 2"/>
          <p:cNvSpPr>
            <a:spLocks noGrp="1"/>
          </p:cNvSpPr>
          <p:nvPr>
            <p:ph type="body"/>
          </p:nvPr>
        </p:nvSpPr>
        <p:spPr>
          <a:xfrm>
            <a:off x="731520" y="4620600"/>
            <a:ext cx="5851800" cy="3780000"/>
          </a:xfrm>
          <a:prstGeom prst="rect">
            <a:avLst/>
          </a:prstGeom>
          <a:noFill/>
          <a:ln w="0">
            <a:noFill/>
          </a:ln>
        </p:spPr>
        <p:txBody>
          <a:bodyPr lIns="99000" rIns="99000" tIns="49680" bIns="49680" anchor="t">
            <a:noAutofit/>
          </a:bodyPr>
          <a:p>
            <a:pPr indent="0">
              <a:buNone/>
            </a:pPr>
            <a:endParaRPr b="0" lang="en-DK" sz="1800" strike="noStrike" u="none">
              <a:solidFill>
                <a:srgbClr val="000000"/>
              </a:solidFill>
              <a:effectLst/>
              <a:uFillTx/>
              <a:latin typeface="Arial"/>
            </a:endParaRPr>
          </a:p>
        </p:txBody>
      </p:sp>
      <p:sp>
        <p:nvSpPr>
          <p:cNvPr id="338" name="PlaceHolder 3"/>
          <p:cNvSpPr>
            <a:spLocks noGrp="1"/>
          </p:cNvSpPr>
          <p:nvPr>
            <p:ph type="sldNum" idx="53"/>
          </p:nvPr>
        </p:nvSpPr>
        <p:spPr>
          <a:xfrm>
            <a:off x="4143600" y="9119520"/>
            <a:ext cx="3169440" cy="481320"/>
          </a:xfrm>
          <a:prstGeom prst="rect">
            <a:avLst/>
          </a:prstGeom>
          <a:noFill/>
          <a:ln w="0">
            <a:noFill/>
          </a:ln>
        </p:spPr>
        <p:txBody>
          <a:bodyPr lIns="99000" rIns="99000" tIns="49680" bIns="49680" anchor="b">
            <a:noAutofit/>
          </a:bodyPr>
          <a:p>
            <a:pPr indent="0">
              <a:buNone/>
            </a:pPr>
            <a:endParaRPr b="0" lang="en-DK" sz="1300" strike="noStrike" u="none">
              <a:solidFill>
                <a:srgbClr val="000000"/>
              </a:solidFill>
              <a:effectLst/>
              <a:uFillTx/>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PlaceHolder 1"/>
          <p:cNvSpPr>
            <a:spLocks noGrp="1"/>
          </p:cNvSpPr>
          <p:nvPr>
            <p:ph type="sldImg"/>
          </p:nvPr>
        </p:nvSpPr>
        <p:spPr>
          <a:xfrm>
            <a:off x="777960" y="1200240"/>
            <a:ext cx="5758920" cy="3239640"/>
          </a:xfrm>
          <a:prstGeom prst="rect">
            <a:avLst/>
          </a:prstGeom>
          <a:ln w="0">
            <a:noFill/>
          </a:ln>
        </p:spPr>
      </p:sp>
      <p:sp>
        <p:nvSpPr>
          <p:cNvPr id="340" name="PlaceHolder 2"/>
          <p:cNvSpPr>
            <a:spLocks noGrp="1"/>
          </p:cNvSpPr>
          <p:nvPr>
            <p:ph type="body"/>
          </p:nvPr>
        </p:nvSpPr>
        <p:spPr>
          <a:xfrm>
            <a:off x="731520" y="4620600"/>
            <a:ext cx="5851800" cy="3780000"/>
          </a:xfrm>
          <a:prstGeom prst="rect">
            <a:avLst/>
          </a:prstGeom>
          <a:noFill/>
          <a:ln w="0">
            <a:noFill/>
          </a:ln>
        </p:spPr>
        <p:txBody>
          <a:bodyPr lIns="99000" rIns="99000" tIns="49680" bIns="49680" anchor="t">
            <a:noAutofit/>
          </a:bodyPr>
          <a:p>
            <a:pPr indent="0">
              <a:lnSpc>
                <a:spcPct val="100000"/>
              </a:lnSpc>
              <a:buNone/>
            </a:pPr>
            <a:r>
              <a:rPr b="0" lang="da-DK" sz="2000" strike="noStrike" u="none">
                <a:solidFill>
                  <a:srgbClr val="000000"/>
                </a:solidFill>
                <a:effectLst/>
                <a:uFillTx/>
                <a:latin typeface="Arial"/>
              </a:rPr>
              <a:t>Akut pancreatitis:</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Alkohol er en af de hyppigste årsager til akut pancreatitis. Symptomer som svære mavesmerter (ofte epigastriske og udstrålende til ryggen), opkastninger og generel smertepræget tilstand passer godt med denne diagnose.</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Kronisk pancreatitis:</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Langvarigt alkoholoverforbrug kan føre til kronisk pancreatitis, hvor patienten kan have periodiske eller vedvarende smerter, fordøjelsesproblemer og vægttab. Hans kronisk prægede og skrøbelige tilstand kunne understøtte denne mulighed.</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Cancer pancreatitis (bugspytkirtelkræft):</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Denne tilstand kan også være relateret til langvarigt alkoholforbrug og kan give mavesmerter, opkastninger og generel svækkelse. Det er dog mindre akut og ofte ledsaget af vægttab, ikterus (gulfarvning) og mere diffuse symptomer over tid.</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Andre differentialdiagnoser:</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    Gastritis eller peptisk ulcus: Alkohol kan irritere maveslimhinden og forårsage inflammation eller sår, hvilket giver mavesmerter og opkastninger.</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    Levercirrose eller leverkomplikationer: Langvarigt alkoholmisbrug kan føre til leverskade, som kan give mavesmerter og opkastninger.</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    Akut abdomen: Fx tarmobstruktion eller perforeret ulcus kan ikke udelukkes, især hos en skrøbelig patient med faldtendens.</a:t>
            </a:r>
            <a:endParaRPr b="0" lang="en-DK" sz="2000" strike="noStrike" u="none">
              <a:solidFill>
                <a:srgbClr val="000000"/>
              </a:solidFill>
              <a:effectLst/>
              <a:uFillTx/>
              <a:latin typeface="Arial"/>
            </a:endParaRPr>
          </a:p>
        </p:txBody>
      </p:sp>
      <p:sp>
        <p:nvSpPr>
          <p:cNvPr id="341" name="PlaceHolder 3"/>
          <p:cNvSpPr>
            <a:spLocks noGrp="1"/>
          </p:cNvSpPr>
          <p:nvPr>
            <p:ph type="sldNum" idx="54"/>
          </p:nvPr>
        </p:nvSpPr>
        <p:spPr>
          <a:xfrm>
            <a:off x="4143600" y="9119520"/>
            <a:ext cx="3169440" cy="481320"/>
          </a:xfrm>
          <a:prstGeom prst="rect">
            <a:avLst/>
          </a:prstGeom>
          <a:noFill/>
          <a:ln w="0">
            <a:noFill/>
          </a:ln>
        </p:spPr>
        <p:txBody>
          <a:bodyPr lIns="99000" rIns="99000" tIns="49680" bIns="49680" anchor="b">
            <a:noAutofit/>
          </a:bodyPr>
          <a:p>
            <a:pPr indent="0">
              <a:buNone/>
            </a:pPr>
            <a:endParaRPr b="0" lang="en-DK" sz="1300" strike="noStrike" u="none">
              <a:solidFill>
                <a:srgbClr val="000000"/>
              </a:solidFill>
              <a:effectLst/>
              <a:uFillTx/>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PlaceHolder 1"/>
          <p:cNvSpPr>
            <a:spLocks noGrp="1"/>
          </p:cNvSpPr>
          <p:nvPr>
            <p:ph type="sldImg"/>
          </p:nvPr>
        </p:nvSpPr>
        <p:spPr>
          <a:xfrm>
            <a:off x="777960" y="1200240"/>
            <a:ext cx="5758920" cy="3239640"/>
          </a:xfrm>
          <a:prstGeom prst="rect">
            <a:avLst/>
          </a:prstGeom>
          <a:ln w="0">
            <a:noFill/>
          </a:ln>
        </p:spPr>
      </p:sp>
      <p:sp>
        <p:nvSpPr>
          <p:cNvPr id="343" name="PlaceHolder 2"/>
          <p:cNvSpPr>
            <a:spLocks noGrp="1"/>
          </p:cNvSpPr>
          <p:nvPr>
            <p:ph type="body"/>
          </p:nvPr>
        </p:nvSpPr>
        <p:spPr>
          <a:xfrm>
            <a:off x="731520" y="4620600"/>
            <a:ext cx="5851800" cy="3780000"/>
          </a:xfrm>
          <a:prstGeom prst="rect">
            <a:avLst/>
          </a:prstGeom>
          <a:noFill/>
          <a:ln w="0">
            <a:noFill/>
          </a:ln>
        </p:spPr>
        <p:txBody>
          <a:bodyPr lIns="99000" rIns="99000" tIns="49680" bIns="49680" anchor="t">
            <a:noAutofit/>
          </a:bodyPr>
          <a:p>
            <a:pPr indent="0">
              <a:lnSpc>
                <a:spcPct val="100000"/>
              </a:lnSpc>
              <a:buNone/>
            </a:pPr>
            <a:r>
              <a:rPr b="0" lang="da-DK" sz="2000" strike="noStrike" u="none">
                <a:solidFill>
                  <a:srgbClr val="000000"/>
                </a:solidFill>
                <a:effectLst/>
                <a:uFillTx/>
                <a:latin typeface="Arial"/>
              </a:rPr>
              <a:t>Akut pancreatitis:</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Alkohol er en af de hyppigste årsager til akut pancreatitis. Symptomer som svære mavesmerter (ofte epigastriske og udstrålende til ryggen), opkastninger og generel smertepræget tilstand passer godt med denne diagnose.</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Kronisk pancreatitis:</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Langvarigt alkoholoverforbrug kan føre til kronisk pancreatitis, hvor patienten kan have periodiske eller vedvarende smerter, fordøjelsesproblemer og vægttab. Hans kronisk prægede og skrøbelige tilstand kunne understøtte denne mulighed.</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Cancer pancreatitis (bugspytkirtelkræft):</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Denne tilstand kan også være relateret til langvarigt alkoholforbrug og kan give mavesmerter, opkastninger og generel svækkelse. Det er dog mindre akut og ofte ledsaget af vægttab, ikterus (gulfarvning) og mere diffuse symptomer over tid.</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Andre differentialdiagnoser:</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    Gastritis eller peptisk ulcus: Alkohol kan irritere maveslimhinden og forårsage inflammation eller sår, hvilket giver mavesmerter og opkastninger.</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    Levercirrose eller leverkomplikationer: Langvarigt alkoholmisbrug kan føre til leverskade, som kan give mavesmerter og opkastninger.</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    Akut abdomen: Fx tarmobstruktion eller perforeret ulcus kan ikke udelukkes, især hos en skrøbelig patient med faldtendens.</a:t>
            </a:r>
            <a:endParaRPr b="0" lang="en-DK" sz="2000" strike="noStrike" u="none">
              <a:solidFill>
                <a:srgbClr val="000000"/>
              </a:solidFill>
              <a:effectLst/>
              <a:uFillTx/>
              <a:latin typeface="Arial"/>
            </a:endParaRPr>
          </a:p>
        </p:txBody>
      </p:sp>
      <p:sp>
        <p:nvSpPr>
          <p:cNvPr id="344" name="PlaceHolder 3"/>
          <p:cNvSpPr>
            <a:spLocks noGrp="1"/>
          </p:cNvSpPr>
          <p:nvPr>
            <p:ph type="sldNum" idx="55"/>
          </p:nvPr>
        </p:nvSpPr>
        <p:spPr>
          <a:xfrm>
            <a:off x="4143600" y="9119520"/>
            <a:ext cx="3169440" cy="481320"/>
          </a:xfrm>
          <a:prstGeom prst="rect">
            <a:avLst/>
          </a:prstGeom>
          <a:noFill/>
          <a:ln w="0">
            <a:noFill/>
          </a:ln>
        </p:spPr>
        <p:txBody>
          <a:bodyPr lIns="99000" rIns="99000" tIns="49680" bIns="49680" anchor="b">
            <a:noAutofit/>
          </a:bodyPr>
          <a:p>
            <a:pPr indent="0">
              <a:buNone/>
            </a:pPr>
            <a:endParaRPr b="0" lang="en-DK" sz="1300" strike="noStrike" u="none">
              <a:solidFill>
                <a:srgbClr val="000000"/>
              </a:solidFill>
              <a:effectLst/>
              <a:uFillTx/>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PlaceHolder 1"/>
          <p:cNvSpPr>
            <a:spLocks noGrp="1"/>
          </p:cNvSpPr>
          <p:nvPr>
            <p:ph type="sldImg"/>
          </p:nvPr>
        </p:nvSpPr>
        <p:spPr>
          <a:xfrm>
            <a:off x="777960" y="1200240"/>
            <a:ext cx="5758920" cy="3239640"/>
          </a:xfrm>
          <a:prstGeom prst="rect">
            <a:avLst/>
          </a:prstGeom>
          <a:ln w="0">
            <a:noFill/>
          </a:ln>
        </p:spPr>
      </p:sp>
      <p:sp>
        <p:nvSpPr>
          <p:cNvPr id="346" name="PlaceHolder 2"/>
          <p:cNvSpPr>
            <a:spLocks noGrp="1"/>
          </p:cNvSpPr>
          <p:nvPr>
            <p:ph type="body"/>
          </p:nvPr>
        </p:nvSpPr>
        <p:spPr>
          <a:xfrm>
            <a:off x="731520" y="4620600"/>
            <a:ext cx="5851800" cy="3780000"/>
          </a:xfrm>
          <a:prstGeom prst="rect">
            <a:avLst/>
          </a:prstGeom>
          <a:noFill/>
          <a:ln w="0">
            <a:noFill/>
          </a:ln>
        </p:spPr>
        <p:txBody>
          <a:bodyPr lIns="99000" rIns="99000" tIns="49680" bIns="49680" anchor="t">
            <a:noAutofit/>
          </a:bodyPr>
          <a:p>
            <a:pPr indent="0">
              <a:lnSpc>
                <a:spcPct val="100000"/>
              </a:lnSpc>
              <a:buNone/>
            </a:pPr>
            <a:r>
              <a:rPr b="0" lang="da-DK" sz="2000" strike="noStrike" u="none">
                <a:solidFill>
                  <a:srgbClr val="000000"/>
                </a:solidFill>
                <a:effectLst/>
                <a:uFillTx/>
                <a:latin typeface="Arial"/>
              </a:rPr>
              <a:t>Hvad er det største organ? </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Detox – giver det mening?  </a:t>
            </a:r>
            <a:endParaRPr b="0" lang="en-DK" sz="2000" strike="noStrike" u="none">
              <a:solidFill>
                <a:srgbClr val="000000"/>
              </a:solidFill>
              <a:effectLst/>
              <a:uFillTx/>
              <a:latin typeface="Arial"/>
            </a:endParaRPr>
          </a:p>
        </p:txBody>
      </p:sp>
      <p:sp>
        <p:nvSpPr>
          <p:cNvPr id="347" name="PlaceHolder 3"/>
          <p:cNvSpPr>
            <a:spLocks noGrp="1"/>
          </p:cNvSpPr>
          <p:nvPr>
            <p:ph type="sldNum" idx="56"/>
          </p:nvPr>
        </p:nvSpPr>
        <p:spPr>
          <a:xfrm>
            <a:off x="4143600" y="9119520"/>
            <a:ext cx="3169440" cy="481320"/>
          </a:xfrm>
          <a:prstGeom prst="rect">
            <a:avLst/>
          </a:prstGeom>
          <a:noFill/>
          <a:ln w="0">
            <a:noFill/>
          </a:ln>
        </p:spPr>
        <p:txBody>
          <a:bodyPr lIns="99000" rIns="99000" tIns="49680" bIns="49680" anchor="b">
            <a:noAutofit/>
          </a:bodyPr>
          <a:p>
            <a:pPr indent="0">
              <a:buNone/>
            </a:pPr>
            <a:endParaRPr b="0" lang="en-DK" sz="1300" strike="noStrike" u="none">
              <a:solidFill>
                <a:srgbClr val="000000"/>
              </a:solidFill>
              <a:effectLst/>
              <a:uFillTx/>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PlaceHolder 1"/>
          <p:cNvSpPr>
            <a:spLocks noGrp="1"/>
          </p:cNvSpPr>
          <p:nvPr>
            <p:ph type="sldImg"/>
          </p:nvPr>
        </p:nvSpPr>
        <p:spPr>
          <a:xfrm>
            <a:off x="777960" y="1200240"/>
            <a:ext cx="5758920" cy="3239640"/>
          </a:xfrm>
          <a:prstGeom prst="rect">
            <a:avLst/>
          </a:prstGeom>
          <a:ln w="0">
            <a:noFill/>
          </a:ln>
        </p:spPr>
      </p:sp>
      <p:sp>
        <p:nvSpPr>
          <p:cNvPr id="349" name="PlaceHolder 2"/>
          <p:cNvSpPr>
            <a:spLocks noGrp="1"/>
          </p:cNvSpPr>
          <p:nvPr>
            <p:ph type="body"/>
          </p:nvPr>
        </p:nvSpPr>
        <p:spPr>
          <a:xfrm>
            <a:off x="731520" y="4620600"/>
            <a:ext cx="5851800" cy="3780000"/>
          </a:xfrm>
          <a:prstGeom prst="rect">
            <a:avLst/>
          </a:prstGeom>
          <a:noFill/>
          <a:ln w="0">
            <a:noFill/>
          </a:ln>
        </p:spPr>
        <p:txBody>
          <a:bodyPr lIns="99000" rIns="99000" tIns="49680" bIns="49680" anchor="t">
            <a:noAutofit/>
          </a:bodyPr>
          <a:p>
            <a:pPr indent="0">
              <a:lnSpc>
                <a:spcPct val="100000"/>
              </a:lnSpc>
              <a:buNone/>
            </a:pPr>
            <a:r>
              <a:rPr b="0" lang="da-DK" sz="2000" strike="noStrike" u="none">
                <a:solidFill>
                  <a:srgbClr val="000000"/>
                </a:solidFill>
                <a:effectLst/>
                <a:uFillTx/>
                <a:latin typeface="Arial"/>
              </a:rPr>
              <a:t>Steatose kan også opstå uden alkohol… fx svær adipositas. Eller idiopatisk (ukendt årsag).</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Kronisk pancreatit kendetegnet ved fibrose og kalkaflejringer pga. langvarig inflammation.</a:t>
            </a:r>
            <a:endParaRPr b="0" lang="en-DK" sz="2000" strike="noStrike" u="none">
              <a:solidFill>
                <a:srgbClr val="000000"/>
              </a:solidFill>
              <a:effectLst/>
              <a:uFillTx/>
              <a:latin typeface="Arial"/>
            </a:endParaRPr>
          </a:p>
        </p:txBody>
      </p:sp>
      <p:sp>
        <p:nvSpPr>
          <p:cNvPr id="350" name="PlaceHolder 3"/>
          <p:cNvSpPr>
            <a:spLocks noGrp="1"/>
          </p:cNvSpPr>
          <p:nvPr>
            <p:ph type="sldNum" idx="57"/>
          </p:nvPr>
        </p:nvSpPr>
        <p:spPr>
          <a:xfrm>
            <a:off x="4143600" y="9119520"/>
            <a:ext cx="3169440" cy="481320"/>
          </a:xfrm>
          <a:prstGeom prst="rect">
            <a:avLst/>
          </a:prstGeom>
          <a:noFill/>
          <a:ln w="0">
            <a:noFill/>
          </a:ln>
        </p:spPr>
        <p:txBody>
          <a:bodyPr lIns="99000" rIns="99000" tIns="49680" bIns="49680" anchor="b">
            <a:noAutofit/>
          </a:bodyPr>
          <a:p>
            <a:pPr indent="0">
              <a:buNone/>
            </a:pPr>
            <a:endParaRPr b="0" lang="en-DK" sz="1300" strike="noStrike" u="none">
              <a:solidFill>
                <a:srgbClr val="000000"/>
              </a:solidFill>
              <a:effectLst/>
              <a:uFillTx/>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PlaceHolder 1"/>
          <p:cNvSpPr>
            <a:spLocks noGrp="1"/>
          </p:cNvSpPr>
          <p:nvPr>
            <p:ph type="sldImg"/>
          </p:nvPr>
        </p:nvSpPr>
        <p:spPr>
          <a:xfrm>
            <a:off x="777960" y="1200240"/>
            <a:ext cx="5758920" cy="3239640"/>
          </a:xfrm>
          <a:prstGeom prst="rect">
            <a:avLst/>
          </a:prstGeom>
          <a:ln w="0">
            <a:noFill/>
          </a:ln>
        </p:spPr>
      </p:sp>
      <p:sp>
        <p:nvSpPr>
          <p:cNvPr id="352" name="PlaceHolder 2"/>
          <p:cNvSpPr>
            <a:spLocks noGrp="1"/>
          </p:cNvSpPr>
          <p:nvPr>
            <p:ph type="body"/>
          </p:nvPr>
        </p:nvSpPr>
        <p:spPr>
          <a:xfrm>
            <a:off x="731520" y="4620600"/>
            <a:ext cx="5851800" cy="3780000"/>
          </a:xfrm>
          <a:prstGeom prst="rect">
            <a:avLst/>
          </a:prstGeom>
          <a:noFill/>
          <a:ln w="0">
            <a:noFill/>
          </a:ln>
        </p:spPr>
        <p:txBody>
          <a:bodyPr lIns="99000" rIns="99000" tIns="49680" bIns="49680" anchor="t">
            <a:noAutofit/>
          </a:bodyPr>
          <a:p>
            <a:pPr indent="0">
              <a:buNone/>
            </a:pPr>
            <a:endParaRPr b="0" lang="en-DK" sz="1800" strike="noStrike" u="none">
              <a:solidFill>
                <a:srgbClr val="000000"/>
              </a:solidFill>
              <a:effectLst/>
              <a:uFillTx/>
              <a:latin typeface="Arial"/>
            </a:endParaRPr>
          </a:p>
        </p:txBody>
      </p:sp>
      <p:sp>
        <p:nvSpPr>
          <p:cNvPr id="353" name="PlaceHolder 3"/>
          <p:cNvSpPr>
            <a:spLocks noGrp="1"/>
          </p:cNvSpPr>
          <p:nvPr>
            <p:ph type="sldNum" idx="58"/>
          </p:nvPr>
        </p:nvSpPr>
        <p:spPr>
          <a:xfrm>
            <a:off x="4143600" y="9119520"/>
            <a:ext cx="3169440" cy="481320"/>
          </a:xfrm>
          <a:prstGeom prst="rect">
            <a:avLst/>
          </a:prstGeom>
          <a:noFill/>
          <a:ln w="0">
            <a:noFill/>
          </a:ln>
        </p:spPr>
        <p:txBody>
          <a:bodyPr lIns="99000" rIns="99000" tIns="49680" bIns="49680" anchor="b">
            <a:noAutofit/>
          </a:bodyPr>
          <a:p>
            <a:pPr indent="0">
              <a:buNone/>
            </a:pPr>
            <a:endParaRPr b="0" lang="en-DK" sz="1300" strike="noStrike" u="none">
              <a:solidFill>
                <a:srgbClr val="000000"/>
              </a:solidFill>
              <a:effectLst/>
              <a:uFillTx/>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PlaceHolder 1"/>
          <p:cNvSpPr>
            <a:spLocks noGrp="1"/>
          </p:cNvSpPr>
          <p:nvPr>
            <p:ph type="sldImg"/>
          </p:nvPr>
        </p:nvSpPr>
        <p:spPr>
          <a:xfrm>
            <a:off x="777960" y="1200240"/>
            <a:ext cx="5758920" cy="3239640"/>
          </a:xfrm>
          <a:prstGeom prst="rect">
            <a:avLst/>
          </a:prstGeom>
          <a:ln w="0">
            <a:noFill/>
          </a:ln>
        </p:spPr>
      </p:sp>
      <p:sp>
        <p:nvSpPr>
          <p:cNvPr id="355" name="PlaceHolder 2"/>
          <p:cNvSpPr>
            <a:spLocks noGrp="1"/>
          </p:cNvSpPr>
          <p:nvPr>
            <p:ph type="body"/>
          </p:nvPr>
        </p:nvSpPr>
        <p:spPr>
          <a:xfrm>
            <a:off x="731520" y="4620600"/>
            <a:ext cx="5851800" cy="3780000"/>
          </a:xfrm>
          <a:prstGeom prst="rect">
            <a:avLst/>
          </a:prstGeom>
          <a:noFill/>
          <a:ln w="0">
            <a:noFill/>
          </a:ln>
        </p:spPr>
        <p:txBody>
          <a:bodyPr lIns="99000" rIns="99000" tIns="49680" bIns="49680" anchor="t">
            <a:noAutofit/>
          </a:bodyPr>
          <a:p>
            <a:pPr indent="0">
              <a:lnSpc>
                <a:spcPct val="100000"/>
              </a:lnSpc>
              <a:buNone/>
            </a:pPr>
            <a:r>
              <a:rPr b="0" lang="da-DK" sz="2000" strike="noStrike" u="none">
                <a:solidFill>
                  <a:srgbClr val="000000"/>
                </a:solidFill>
                <a:effectLst/>
                <a:uFillTx/>
                <a:latin typeface="Arial"/>
              </a:rPr>
              <a:t>Vi kommer tilbage til cirrosestigmata </a:t>
            </a:r>
            <a:endParaRPr b="0" lang="en-DK" sz="2000" strike="noStrike" u="none">
              <a:solidFill>
                <a:srgbClr val="000000"/>
              </a:solidFill>
              <a:effectLst/>
              <a:uFillTx/>
              <a:latin typeface="Arial"/>
            </a:endParaRPr>
          </a:p>
        </p:txBody>
      </p:sp>
      <p:sp>
        <p:nvSpPr>
          <p:cNvPr id="356" name="PlaceHolder 3"/>
          <p:cNvSpPr>
            <a:spLocks noGrp="1"/>
          </p:cNvSpPr>
          <p:nvPr>
            <p:ph type="sldNum" idx="59"/>
          </p:nvPr>
        </p:nvSpPr>
        <p:spPr>
          <a:xfrm>
            <a:off x="4143600" y="9119520"/>
            <a:ext cx="3169440" cy="481320"/>
          </a:xfrm>
          <a:prstGeom prst="rect">
            <a:avLst/>
          </a:prstGeom>
          <a:noFill/>
          <a:ln w="0">
            <a:noFill/>
          </a:ln>
        </p:spPr>
        <p:txBody>
          <a:bodyPr lIns="99000" rIns="99000" tIns="49680" bIns="49680" anchor="b">
            <a:noAutofit/>
          </a:bodyPr>
          <a:p>
            <a:pPr indent="0">
              <a:buNone/>
            </a:pPr>
            <a:endParaRPr b="0" lang="en-DK" sz="1300" strike="noStrike" u="none">
              <a:solidFill>
                <a:srgbClr val="000000"/>
              </a:solidFill>
              <a:effectLst/>
              <a:uFillTx/>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PlaceHolder 1"/>
          <p:cNvSpPr>
            <a:spLocks noGrp="1"/>
          </p:cNvSpPr>
          <p:nvPr>
            <p:ph type="sldImg"/>
          </p:nvPr>
        </p:nvSpPr>
        <p:spPr>
          <a:xfrm>
            <a:off x="777960" y="1200240"/>
            <a:ext cx="5758920" cy="3239640"/>
          </a:xfrm>
          <a:prstGeom prst="rect">
            <a:avLst/>
          </a:prstGeom>
          <a:ln w="0">
            <a:noFill/>
          </a:ln>
        </p:spPr>
      </p:sp>
      <p:sp>
        <p:nvSpPr>
          <p:cNvPr id="285" name="PlaceHolder 2"/>
          <p:cNvSpPr>
            <a:spLocks noGrp="1"/>
          </p:cNvSpPr>
          <p:nvPr>
            <p:ph type="body"/>
          </p:nvPr>
        </p:nvSpPr>
        <p:spPr>
          <a:xfrm>
            <a:off x="731520" y="4620600"/>
            <a:ext cx="5851800" cy="3780000"/>
          </a:xfrm>
          <a:prstGeom prst="rect">
            <a:avLst/>
          </a:prstGeom>
          <a:noFill/>
          <a:ln w="0">
            <a:noFill/>
          </a:ln>
        </p:spPr>
        <p:txBody>
          <a:bodyPr lIns="99000" rIns="99000" tIns="49680" bIns="49680" anchor="t">
            <a:noAutofit/>
          </a:bodyPr>
          <a:p>
            <a:pPr indent="0">
              <a:lnSpc>
                <a:spcPct val="100000"/>
              </a:lnSpc>
              <a:buNone/>
            </a:pPr>
            <a:r>
              <a:rPr b="0" lang="en-US" sz="2000" strike="noStrike" u="none">
                <a:solidFill>
                  <a:srgbClr val="000000"/>
                </a:solidFill>
                <a:effectLst/>
                <a:uFillTx/>
                <a:latin typeface="Arial"/>
              </a:rPr>
              <a:t>FØRST: HVAD ER PANCREAS FUNKTION???</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Stor kirtel med produktion af hormoner og fordøjelsesenzymer. </a:t>
            </a: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Hhv. endokrin og exokrin funktion.</a:t>
            </a:r>
            <a:endParaRPr b="0" lang="en-DK" sz="2000" strike="noStrike" u="none">
              <a:solidFill>
                <a:srgbClr val="000000"/>
              </a:solidFill>
              <a:effectLst/>
              <a:uFillTx/>
              <a:latin typeface="Arial"/>
            </a:endParaRPr>
          </a:p>
        </p:txBody>
      </p:sp>
      <p:sp>
        <p:nvSpPr>
          <p:cNvPr id="286" name="PlaceHolder 3"/>
          <p:cNvSpPr>
            <a:spLocks noGrp="1"/>
          </p:cNvSpPr>
          <p:nvPr>
            <p:ph type="sldNum" idx="37"/>
          </p:nvPr>
        </p:nvSpPr>
        <p:spPr>
          <a:xfrm>
            <a:off x="4143600" y="9119520"/>
            <a:ext cx="3169440" cy="481320"/>
          </a:xfrm>
          <a:prstGeom prst="rect">
            <a:avLst/>
          </a:prstGeom>
          <a:noFill/>
          <a:ln w="0">
            <a:noFill/>
          </a:ln>
        </p:spPr>
        <p:txBody>
          <a:bodyPr lIns="99000" rIns="99000" tIns="49680" bIns="49680" anchor="b">
            <a:noAutofit/>
          </a:bodyPr>
          <a:p>
            <a:pPr indent="0">
              <a:buNone/>
            </a:pPr>
            <a:endParaRPr b="0" lang="en-DK" sz="1300" strike="noStrike" u="none">
              <a:solidFill>
                <a:srgbClr val="000000"/>
              </a:solidFill>
              <a:effectLst/>
              <a:uFillTx/>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PlaceHolder 1"/>
          <p:cNvSpPr>
            <a:spLocks noGrp="1"/>
          </p:cNvSpPr>
          <p:nvPr>
            <p:ph type="sldImg"/>
          </p:nvPr>
        </p:nvSpPr>
        <p:spPr>
          <a:xfrm>
            <a:off x="777960" y="1200240"/>
            <a:ext cx="5758920" cy="3239640"/>
          </a:xfrm>
          <a:prstGeom prst="rect">
            <a:avLst/>
          </a:prstGeom>
          <a:ln w="0">
            <a:noFill/>
          </a:ln>
        </p:spPr>
      </p:sp>
      <p:sp>
        <p:nvSpPr>
          <p:cNvPr id="358" name="PlaceHolder 2"/>
          <p:cNvSpPr>
            <a:spLocks noGrp="1"/>
          </p:cNvSpPr>
          <p:nvPr>
            <p:ph type="body"/>
          </p:nvPr>
        </p:nvSpPr>
        <p:spPr>
          <a:xfrm>
            <a:off x="731520" y="4620600"/>
            <a:ext cx="5851800" cy="3780000"/>
          </a:xfrm>
          <a:prstGeom prst="rect">
            <a:avLst/>
          </a:prstGeom>
          <a:noFill/>
          <a:ln w="0">
            <a:noFill/>
          </a:ln>
        </p:spPr>
        <p:txBody>
          <a:bodyPr lIns="99000" rIns="99000" tIns="49680" bIns="49680" anchor="t">
            <a:noAutofit/>
          </a:bodyPr>
          <a:p>
            <a:pPr indent="0">
              <a:lnSpc>
                <a:spcPct val="100000"/>
              </a:lnSpc>
              <a:buNone/>
            </a:pPr>
            <a:r>
              <a:rPr b="0" lang="da-DK" sz="2000" strike="noStrike" u="none">
                <a:solidFill>
                  <a:srgbClr val="000000"/>
                </a:solidFill>
                <a:effectLst/>
                <a:uFillTx/>
                <a:latin typeface="Arial"/>
              </a:rPr>
              <a:t>    Forvirret/konfus patient</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    Variende grader af bevidsthedspåvirkning spændende fra vågen tilstand til bevidstløshed</a:t>
            </a:r>
            <a:r>
              <a:rPr b="0" lang="en-US" sz="2000" strike="noStrike" u="none">
                <a:solidFill>
                  <a:srgbClr val="000000"/>
                </a:solidFill>
                <a:effectLst/>
                <a:uFillTx/>
                <a:latin typeface="Arial"/>
              </a:rPr>
              <a:t> (lever koma)</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    "Flapping tremor" (asterixis)</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    Ikterus</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    Cirrosestigmata</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    Foetor hepaticus</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     Sødlig aroma</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    Evt. hyperventilation</a:t>
            </a:r>
            <a:endParaRPr b="0" lang="en-DK" sz="2000" strike="noStrike" u="none">
              <a:solidFill>
                <a:srgbClr val="000000"/>
              </a:solidFill>
              <a:effectLst/>
              <a:uFillTx/>
              <a:latin typeface="Arial"/>
            </a:endParaRPr>
          </a:p>
        </p:txBody>
      </p:sp>
      <p:sp>
        <p:nvSpPr>
          <p:cNvPr id="359" name="PlaceHolder 3"/>
          <p:cNvSpPr>
            <a:spLocks noGrp="1"/>
          </p:cNvSpPr>
          <p:nvPr>
            <p:ph type="sldNum" idx="60"/>
          </p:nvPr>
        </p:nvSpPr>
        <p:spPr>
          <a:xfrm>
            <a:off x="4143600" y="9119520"/>
            <a:ext cx="3169440" cy="481320"/>
          </a:xfrm>
          <a:prstGeom prst="rect">
            <a:avLst/>
          </a:prstGeom>
          <a:noFill/>
          <a:ln w="0">
            <a:noFill/>
          </a:ln>
        </p:spPr>
        <p:txBody>
          <a:bodyPr lIns="99000" rIns="99000" tIns="49680" bIns="49680" anchor="b">
            <a:noAutofit/>
          </a:bodyPr>
          <a:p>
            <a:pPr indent="0">
              <a:buNone/>
            </a:pPr>
            <a:endParaRPr b="0" lang="en-DK" sz="1300" strike="noStrike" u="none">
              <a:solidFill>
                <a:srgbClr val="000000"/>
              </a:solidFill>
              <a:effectLst/>
              <a:uFillTx/>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PlaceHolder 1"/>
          <p:cNvSpPr>
            <a:spLocks noGrp="1"/>
          </p:cNvSpPr>
          <p:nvPr>
            <p:ph type="sldImg"/>
          </p:nvPr>
        </p:nvSpPr>
        <p:spPr>
          <a:xfrm>
            <a:off x="777960" y="1200240"/>
            <a:ext cx="5758920" cy="3239640"/>
          </a:xfrm>
          <a:prstGeom prst="rect">
            <a:avLst/>
          </a:prstGeom>
          <a:ln w="0">
            <a:noFill/>
          </a:ln>
        </p:spPr>
      </p:sp>
      <p:sp>
        <p:nvSpPr>
          <p:cNvPr id="361" name="PlaceHolder 2"/>
          <p:cNvSpPr>
            <a:spLocks noGrp="1"/>
          </p:cNvSpPr>
          <p:nvPr>
            <p:ph type="body"/>
          </p:nvPr>
        </p:nvSpPr>
        <p:spPr>
          <a:xfrm>
            <a:off x="731520" y="4620600"/>
            <a:ext cx="5851800" cy="3780000"/>
          </a:xfrm>
          <a:prstGeom prst="rect">
            <a:avLst/>
          </a:prstGeom>
          <a:noFill/>
          <a:ln w="0">
            <a:noFill/>
          </a:ln>
        </p:spPr>
        <p:txBody>
          <a:bodyPr lIns="99000" rIns="99000" tIns="49680" bIns="49680" anchor="t">
            <a:noAutofit/>
          </a:bodyPr>
          <a:p>
            <a:pPr indent="0">
              <a:buNone/>
            </a:pPr>
            <a:endParaRPr b="0" lang="en-DK" sz="1800" strike="noStrike" u="none">
              <a:solidFill>
                <a:srgbClr val="000000"/>
              </a:solidFill>
              <a:effectLst/>
              <a:uFillTx/>
              <a:latin typeface="Arial"/>
            </a:endParaRPr>
          </a:p>
        </p:txBody>
      </p:sp>
      <p:sp>
        <p:nvSpPr>
          <p:cNvPr id="362" name="PlaceHolder 3"/>
          <p:cNvSpPr>
            <a:spLocks noGrp="1"/>
          </p:cNvSpPr>
          <p:nvPr>
            <p:ph type="sldNum" idx="61"/>
          </p:nvPr>
        </p:nvSpPr>
        <p:spPr>
          <a:xfrm>
            <a:off x="4143600" y="9119520"/>
            <a:ext cx="3169440" cy="481320"/>
          </a:xfrm>
          <a:prstGeom prst="rect">
            <a:avLst/>
          </a:prstGeom>
          <a:noFill/>
          <a:ln w="0">
            <a:noFill/>
          </a:ln>
        </p:spPr>
        <p:txBody>
          <a:bodyPr lIns="99000" rIns="99000" tIns="49680" bIns="49680" anchor="b">
            <a:noAutofit/>
          </a:bodyPr>
          <a:p>
            <a:pPr indent="0">
              <a:buNone/>
            </a:pPr>
            <a:endParaRPr b="0" lang="en-DK" sz="1300" strike="noStrike" u="none">
              <a:solidFill>
                <a:srgbClr val="000000"/>
              </a:solidFill>
              <a:effectLst/>
              <a:uFillTx/>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PlaceHolder 1"/>
          <p:cNvSpPr>
            <a:spLocks noGrp="1"/>
          </p:cNvSpPr>
          <p:nvPr>
            <p:ph type="sldImg"/>
          </p:nvPr>
        </p:nvSpPr>
        <p:spPr>
          <a:xfrm>
            <a:off x="777960" y="1200240"/>
            <a:ext cx="5758920" cy="3239640"/>
          </a:xfrm>
          <a:prstGeom prst="rect">
            <a:avLst/>
          </a:prstGeom>
          <a:ln w="0">
            <a:noFill/>
          </a:ln>
        </p:spPr>
      </p:sp>
      <p:sp>
        <p:nvSpPr>
          <p:cNvPr id="364" name="PlaceHolder 2"/>
          <p:cNvSpPr>
            <a:spLocks noGrp="1"/>
          </p:cNvSpPr>
          <p:nvPr>
            <p:ph type="body"/>
          </p:nvPr>
        </p:nvSpPr>
        <p:spPr>
          <a:xfrm>
            <a:off x="731520" y="4620600"/>
            <a:ext cx="5851800" cy="3780000"/>
          </a:xfrm>
          <a:prstGeom prst="rect">
            <a:avLst/>
          </a:prstGeom>
          <a:noFill/>
          <a:ln w="0">
            <a:noFill/>
          </a:ln>
        </p:spPr>
        <p:txBody>
          <a:bodyPr lIns="99000" rIns="99000" tIns="49680" bIns="49680" anchor="t">
            <a:noAutofit/>
          </a:bodyPr>
          <a:p>
            <a:pPr indent="0">
              <a:lnSpc>
                <a:spcPct val="100000"/>
              </a:lnSpc>
              <a:buNone/>
            </a:pPr>
            <a:r>
              <a:rPr b="0" lang="da-DK" sz="2000" strike="noStrike" u="none">
                <a:solidFill>
                  <a:srgbClr val="000000"/>
                </a:solidFill>
                <a:effectLst/>
                <a:uFillTx/>
                <a:latin typeface="Arial"/>
              </a:rPr>
              <a:t>Det var vi også lidt inde på sidste gang… </a:t>
            </a:r>
            <a:endParaRPr b="0" lang="en-DK" sz="2000" strike="noStrike" u="none">
              <a:solidFill>
                <a:srgbClr val="000000"/>
              </a:solidFill>
              <a:effectLst/>
              <a:uFillTx/>
              <a:latin typeface="Arial"/>
            </a:endParaRPr>
          </a:p>
        </p:txBody>
      </p:sp>
      <p:sp>
        <p:nvSpPr>
          <p:cNvPr id="365" name="PlaceHolder 3"/>
          <p:cNvSpPr>
            <a:spLocks noGrp="1"/>
          </p:cNvSpPr>
          <p:nvPr>
            <p:ph type="sldNum" idx="62"/>
          </p:nvPr>
        </p:nvSpPr>
        <p:spPr>
          <a:xfrm>
            <a:off x="4143600" y="9119520"/>
            <a:ext cx="3169440" cy="481320"/>
          </a:xfrm>
          <a:prstGeom prst="rect">
            <a:avLst/>
          </a:prstGeom>
          <a:noFill/>
          <a:ln w="0">
            <a:noFill/>
          </a:ln>
        </p:spPr>
        <p:txBody>
          <a:bodyPr lIns="99000" rIns="99000" tIns="49680" bIns="49680" anchor="b">
            <a:noAutofit/>
          </a:bodyPr>
          <a:p>
            <a:pPr indent="0">
              <a:buNone/>
            </a:pPr>
            <a:endParaRPr b="0" lang="en-DK" sz="1300" strike="noStrike" u="none">
              <a:solidFill>
                <a:srgbClr val="000000"/>
              </a:solidFill>
              <a:effectLst/>
              <a:uFillTx/>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PlaceHolder 1"/>
          <p:cNvSpPr>
            <a:spLocks noGrp="1"/>
          </p:cNvSpPr>
          <p:nvPr>
            <p:ph type="sldImg"/>
          </p:nvPr>
        </p:nvSpPr>
        <p:spPr>
          <a:xfrm>
            <a:off x="777960" y="1200240"/>
            <a:ext cx="5758920" cy="3239640"/>
          </a:xfrm>
          <a:prstGeom prst="rect">
            <a:avLst/>
          </a:prstGeom>
          <a:ln w="0">
            <a:noFill/>
          </a:ln>
        </p:spPr>
      </p:sp>
      <p:sp>
        <p:nvSpPr>
          <p:cNvPr id="367" name="PlaceHolder 2"/>
          <p:cNvSpPr>
            <a:spLocks noGrp="1"/>
          </p:cNvSpPr>
          <p:nvPr>
            <p:ph type="body"/>
          </p:nvPr>
        </p:nvSpPr>
        <p:spPr>
          <a:xfrm>
            <a:off x="731520" y="4620600"/>
            <a:ext cx="5851800" cy="3780000"/>
          </a:xfrm>
          <a:prstGeom prst="rect">
            <a:avLst/>
          </a:prstGeom>
          <a:noFill/>
          <a:ln w="0">
            <a:noFill/>
          </a:ln>
        </p:spPr>
        <p:txBody>
          <a:bodyPr lIns="99000" rIns="99000" tIns="49680" bIns="49680" anchor="t">
            <a:noAutofit/>
          </a:bodyPr>
          <a:p>
            <a:pPr indent="0">
              <a:buNone/>
            </a:pPr>
            <a:endParaRPr b="0" lang="en-DK" sz="1800" strike="noStrike" u="none">
              <a:solidFill>
                <a:srgbClr val="000000"/>
              </a:solidFill>
              <a:effectLst/>
              <a:uFillTx/>
              <a:latin typeface="Arial"/>
            </a:endParaRPr>
          </a:p>
        </p:txBody>
      </p:sp>
      <p:sp>
        <p:nvSpPr>
          <p:cNvPr id="368" name="PlaceHolder 3"/>
          <p:cNvSpPr>
            <a:spLocks noGrp="1"/>
          </p:cNvSpPr>
          <p:nvPr>
            <p:ph type="sldNum" idx="63"/>
          </p:nvPr>
        </p:nvSpPr>
        <p:spPr>
          <a:xfrm>
            <a:off x="4143600" y="9119520"/>
            <a:ext cx="3169440" cy="481320"/>
          </a:xfrm>
          <a:prstGeom prst="rect">
            <a:avLst/>
          </a:prstGeom>
          <a:noFill/>
          <a:ln w="0">
            <a:noFill/>
          </a:ln>
        </p:spPr>
        <p:txBody>
          <a:bodyPr lIns="99000" rIns="99000" tIns="49680" bIns="49680" anchor="b">
            <a:noAutofit/>
          </a:bodyPr>
          <a:p>
            <a:pPr indent="0">
              <a:buNone/>
            </a:pPr>
            <a:endParaRPr b="0" lang="en-DK" sz="1300" strike="noStrike" u="none">
              <a:solidFill>
                <a:srgbClr val="000000"/>
              </a:solidFill>
              <a:effectLst/>
              <a:uFillTx/>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PlaceHolder 1"/>
          <p:cNvSpPr>
            <a:spLocks noGrp="1"/>
          </p:cNvSpPr>
          <p:nvPr>
            <p:ph type="sldImg"/>
          </p:nvPr>
        </p:nvSpPr>
        <p:spPr>
          <a:xfrm>
            <a:off x="777960" y="1200240"/>
            <a:ext cx="5758920" cy="3239640"/>
          </a:xfrm>
          <a:prstGeom prst="rect">
            <a:avLst/>
          </a:prstGeom>
          <a:ln w="0">
            <a:noFill/>
          </a:ln>
        </p:spPr>
      </p:sp>
      <p:sp>
        <p:nvSpPr>
          <p:cNvPr id="370" name="PlaceHolder 2"/>
          <p:cNvSpPr>
            <a:spLocks noGrp="1"/>
          </p:cNvSpPr>
          <p:nvPr>
            <p:ph type="body"/>
          </p:nvPr>
        </p:nvSpPr>
        <p:spPr>
          <a:xfrm>
            <a:off x="731520" y="4620600"/>
            <a:ext cx="5851800" cy="3780000"/>
          </a:xfrm>
          <a:prstGeom prst="rect">
            <a:avLst/>
          </a:prstGeom>
          <a:noFill/>
          <a:ln w="0">
            <a:noFill/>
          </a:ln>
        </p:spPr>
        <p:txBody>
          <a:bodyPr lIns="99000" rIns="99000" tIns="49680" bIns="49680" anchor="t">
            <a:noAutofit/>
          </a:bodyPr>
          <a:p>
            <a:pPr indent="0">
              <a:buNone/>
            </a:pPr>
            <a:endParaRPr b="0" lang="en-DK" sz="1800" strike="noStrike" u="none">
              <a:solidFill>
                <a:srgbClr val="000000"/>
              </a:solidFill>
              <a:effectLst/>
              <a:uFillTx/>
              <a:latin typeface="Arial"/>
            </a:endParaRPr>
          </a:p>
        </p:txBody>
      </p:sp>
      <p:sp>
        <p:nvSpPr>
          <p:cNvPr id="371" name="PlaceHolder 3"/>
          <p:cNvSpPr>
            <a:spLocks noGrp="1"/>
          </p:cNvSpPr>
          <p:nvPr>
            <p:ph type="sldNum" idx="64"/>
          </p:nvPr>
        </p:nvSpPr>
        <p:spPr>
          <a:xfrm>
            <a:off x="4143600" y="9119520"/>
            <a:ext cx="3169440" cy="481320"/>
          </a:xfrm>
          <a:prstGeom prst="rect">
            <a:avLst/>
          </a:prstGeom>
          <a:noFill/>
          <a:ln w="0">
            <a:noFill/>
          </a:ln>
        </p:spPr>
        <p:txBody>
          <a:bodyPr lIns="99000" rIns="99000" tIns="49680" bIns="49680" anchor="b">
            <a:noAutofit/>
          </a:bodyPr>
          <a:p>
            <a:pPr indent="0">
              <a:buNone/>
            </a:pPr>
            <a:endParaRPr b="0" lang="en-DK" sz="1300" strike="noStrike" u="none">
              <a:solidFill>
                <a:srgbClr val="000000"/>
              </a:solidFill>
              <a:effectLst/>
              <a:uFillTx/>
              <a:latin typeface="Times New Roman"/>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PlaceHolder 1"/>
          <p:cNvSpPr>
            <a:spLocks noGrp="1"/>
          </p:cNvSpPr>
          <p:nvPr>
            <p:ph type="sldImg"/>
          </p:nvPr>
        </p:nvSpPr>
        <p:spPr>
          <a:xfrm>
            <a:off x="777960" y="1200240"/>
            <a:ext cx="5758920" cy="3239640"/>
          </a:xfrm>
          <a:prstGeom prst="rect">
            <a:avLst/>
          </a:prstGeom>
          <a:ln w="0">
            <a:noFill/>
          </a:ln>
        </p:spPr>
      </p:sp>
      <p:sp>
        <p:nvSpPr>
          <p:cNvPr id="373" name="PlaceHolder 2"/>
          <p:cNvSpPr>
            <a:spLocks noGrp="1"/>
          </p:cNvSpPr>
          <p:nvPr>
            <p:ph type="body"/>
          </p:nvPr>
        </p:nvSpPr>
        <p:spPr>
          <a:xfrm>
            <a:off x="731520" y="4620600"/>
            <a:ext cx="5851800" cy="3780000"/>
          </a:xfrm>
          <a:prstGeom prst="rect">
            <a:avLst/>
          </a:prstGeom>
          <a:noFill/>
          <a:ln w="0">
            <a:noFill/>
          </a:ln>
        </p:spPr>
        <p:txBody>
          <a:bodyPr lIns="99000" rIns="99000" tIns="49680" bIns="49680" anchor="t">
            <a:noAutofit/>
          </a:bodyPr>
          <a:p>
            <a:pPr indent="0">
              <a:buNone/>
            </a:pPr>
            <a:endParaRPr b="0" lang="en-DK" sz="1800" strike="noStrike" u="none">
              <a:solidFill>
                <a:srgbClr val="000000"/>
              </a:solidFill>
              <a:effectLst/>
              <a:uFillTx/>
              <a:latin typeface="Arial"/>
            </a:endParaRPr>
          </a:p>
        </p:txBody>
      </p:sp>
      <p:sp>
        <p:nvSpPr>
          <p:cNvPr id="374" name="PlaceHolder 3"/>
          <p:cNvSpPr>
            <a:spLocks noGrp="1"/>
          </p:cNvSpPr>
          <p:nvPr>
            <p:ph type="sldNum" idx="65"/>
          </p:nvPr>
        </p:nvSpPr>
        <p:spPr>
          <a:xfrm>
            <a:off x="4143600" y="9119520"/>
            <a:ext cx="3169440" cy="481320"/>
          </a:xfrm>
          <a:prstGeom prst="rect">
            <a:avLst/>
          </a:prstGeom>
          <a:noFill/>
          <a:ln w="0">
            <a:noFill/>
          </a:ln>
        </p:spPr>
        <p:txBody>
          <a:bodyPr lIns="99000" rIns="99000" tIns="49680" bIns="49680" anchor="b">
            <a:noAutofit/>
          </a:bodyPr>
          <a:p>
            <a:pPr indent="0">
              <a:buNone/>
            </a:pPr>
            <a:endParaRPr b="0" lang="en-DK" sz="1300" strike="noStrike" u="none">
              <a:solidFill>
                <a:srgbClr val="000000"/>
              </a:solidFill>
              <a:effectLst/>
              <a:uFillTx/>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PlaceHolder 1"/>
          <p:cNvSpPr>
            <a:spLocks noGrp="1"/>
          </p:cNvSpPr>
          <p:nvPr>
            <p:ph type="sldImg"/>
          </p:nvPr>
        </p:nvSpPr>
        <p:spPr>
          <a:xfrm>
            <a:off x="777960" y="1200240"/>
            <a:ext cx="5758920" cy="3239640"/>
          </a:xfrm>
          <a:prstGeom prst="rect">
            <a:avLst/>
          </a:prstGeom>
          <a:ln w="0">
            <a:noFill/>
          </a:ln>
        </p:spPr>
      </p:sp>
      <p:sp>
        <p:nvSpPr>
          <p:cNvPr id="288" name="PlaceHolder 2"/>
          <p:cNvSpPr>
            <a:spLocks noGrp="1"/>
          </p:cNvSpPr>
          <p:nvPr>
            <p:ph type="body"/>
          </p:nvPr>
        </p:nvSpPr>
        <p:spPr>
          <a:xfrm>
            <a:off x="731520" y="4620600"/>
            <a:ext cx="5851800" cy="3780000"/>
          </a:xfrm>
          <a:prstGeom prst="rect">
            <a:avLst/>
          </a:prstGeom>
          <a:noFill/>
          <a:ln w="0">
            <a:noFill/>
          </a:ln>
        </p:spPr>
        <p:txBody>
          <a:bodyPr lIns="99000" rIns="99000" tIns="49680" bIns="49680" anchor="t">
            <a:noAutofit/>
          </a:bodyPr>
          <a:p>
            <a:pPr indent="0">
              <a:lnSpc>
                <a:spcPct val="100000"/>
              </a:lnSpc>
              <a:buNone/>
            </a:pPr>
            <a:r>
              <a:rPr b="0" lang="da-DK" sz="2000" strike="noStrike" u="none">
                <a:solidFill>
                  <a:srgbClr val="000000"/>
                </a:solidFill>
                <a:effectLst/>
                <a:uFillTx/>
                <a:latin typeface="Arial"/>
              </a:rPr>
              <a:t>Inflammation – ikke </a:t>
            </a:r>
            <a:r>
              <a:rPr b="0" lang="en-US" sz="2000" strike="noStrike" u="none">
                <a:solidFill>
                  <a:srgbClr val="000000"/>
                </a:solidFill>
                <a:effectLst/>
                <a:uFillTx/>
                <a:latin typeface="Arial"/>
              </a:rPr>
              <a:t>(nødvendigvis) </a:t>
            </a:r>
            <a:r>
              <a:rPr b="0" lang="da-DK" sz="2000" strike="noStrike" u="none">
                <a:solidFill>
                  <a:srgbClr val="000000"/>
                </a:solidFill>
                <a:effectLst/>
                <a:uFillTx/>
                <a:latin typeface="Arial"/>
              </a:rPr>
              <a:t>infektion! </a:t>
            </a:r>
            <a:endParaRPr b="0" lang="en-DK" sz="2000" strike="noStrike" u="none">
              <a:solidFill>
                <a:srgbClr val="000000"/>
              </a:solidFill>
              <a:effectLst/>
              <a:uFillTx/>
              <a:latin typeface="Arial"/>
            </a:endParaRPr>
          </a:p>
        </p:txBody>
      </p:sp>
      <p:sp>
        <p:nvSpPr>
          <p:cNvPr id="289" name="PlaceHolder 3"/>
          <p:cNvSpPr>
            <a:spLocks noGrp="1"/>
          </p:cNvSpPr>
          <p:nvPr>
            <p:ph type="sldNum" idx="38"/>
          </p:nvPr>
        </p:nvSpPr>
        <p:spPr>
          <a:xfrm>
            <a:off x="4143600" y="9119520"/>
            <a:ext cx="3169440" cy="481320"/>
          </a:xfrm>
          <a:prstGeom prst="rect">
            <a:avLst/>
          </a:prstGeom>
          <a:noFill/>
          <a:ln w="0">
            <a:noFill/>
          </a:ln>
        </p:spPr>
        <p:txBody>
          <a:bodyPr lIns="99000" rIns="99000" tIns="49680" bIns="49680" anchor="b">
            <a:noAutofit/>
          </a:bodyPr>
          <a:p>
            <a:pPr indent="0">
              <a:buNone/>
            </a:pPr>
            <a:endParaRPr b="0" lang="en-DK" sz="1300" strike="noStrike" u="none">
              <a:solidFill>
                <a:srgbClr val="000000"/>
              </a:solidFill>
              <a:effectLst/>
              <a:uFillTx/>
              <a:latin typeface="Times New Roman"/>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PlaceHolder 1"/>
          <p:cNvSpPr>
            <a:spLocks noGrp="1"/>
          </p:cNvSpPr>
          <p:nvPr>
            <p:ph type="sldImg"/>
          </p:nvPr>
        </p:nvSpPr>
        <p:spPr>
          <a:xfrm>
            <a:off x="777960" y="1200240"/>
            <a:ext cx="5758920" cy="3239640"/>
          </a:xfrm>
          <a:prstGeom prst="rect">
            <a:avLst/>
          </a:prstGeom>
          <a:ln w="0">
            <a:noFill/>
          </a:ln>
        </p:spPr>
      </p:sp>
      <p:sp>
        <p:nvSpPr>
          <p:cNvPr id="376" name="PlaceHolder 2"/>
          <p:cNvSpPr>
            <a:spLocks noGrp="1"/>
          </p:cNvSpPr>
          <p:nvPr>
            <p:ph type="body"/>
          </p:nvPr>
        </p:nvSpPr>
        <p:spPr>
          <a:xfrm>
            <a:off x="731520" y="4620600"/>
            <a:ext cx="5851800" cy="3780000"/>
          </a:xfrm>
          <a:prstGeom prst="rect">
            <a:avLst/>
          </a:prstGeom>
          <a:noFill/>
          <a:ln w="0">
            <a:noFill/>
          </a:ln>
        </p:spPr>
        <p:txBody>
          <a:bodyPr lIns="99000" rIns="99000" tIns="49680" bIns="49680" anchor="t">
            <a:noAutofit/>
          </a:bodyPr>
          <a:p>
            <a:pPr indent="0">
              <a:lnSpc>
                <a:spcPct val="100000"/>
              </a:lnSpc>
              <a:buNone/>
            </a:pPr>
            <a:r>
              <a:rPr b="0" lang="da-DK" sz="2000" strike="noStrike" u="none">
                <a:solidFill>
                  <a:srgbClr val="000000"/>
                </a:solidFill>
                <a:effectLst/>
                <a:uFillTx/>
                <a:latin typeface="Arial"/>
              </a:rPr>
              <a:t>Video kun til 3.00 </a:t>
            </a:r>
            <a:endParaRPr b="0" lang="en-DK" sz="2000" strike="noStrike" u="none">
              <a:solidFill>
                <a:srgbClr val="000000"/>
              </a:solidFill>
              <a:effectLst/>
              <a:uFillTx/>
              <a:latin typeface="Arial"/>
            </a:endParaRPr>
          </a:p>
        </p:txBody>
      </p:sp>
      <p:sp>
        <p:nvSpPr>
          <p:cNvPr id="377" name="PlaceHolder 3"/>
          <p:cNvSpPr>
            <a:spLocks noGrp="1"/>
          </p:cNvSpPr>
          <p:nvPr>
            <p:ph type="sldNum" idx="66"/>
          </p:nvPr>
        </p:nvSpPr>
        <p:spPr>
          <a:xfrm>
            <a:off x="4143600" y="9119520"/>
            <a:ext cx="3169440" cy="481320"/>
          </a:xfrm>
          <a:prstGeom prst="rect">
            <a:avLst/>
          </a:prstGeom>
          <a:noFill/>
          <a:ln w="0">
            <a:noFill/>
          </a:ln>
        </p:spPr>
        <p:txBody>
          <a:bodyPr lIns="99000" rIns="99000" tIns="49680" bIns="49680" anchor="b">
            <a:noAutofit/>
          </a:bodyPr>
          <a:p>
            <a:pPr indent="0">
              <a:buNone/>
            </a:pPr>
            <a:endParaRPr b="0" lang="en-DK" sz="1300" strike="noStrike" u="none">
              <a:solidFill>
                <a:srgbClr val="000000"/>
              </a:solidFill>
              <a:effectLst/>
              <a:uFillTx/>
              <a:latin typeface="Times New Roman"/>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PlaceHolder 1"/>
          <p:cNvSpPr>
            <a:spLocks noGrp="1"/>
          </p:cNvSpPr>
          <p:nvPr>
            <p:ph type="sldImg"/>
          </p:nvPr>
        </p:nvSpPr>
        <p:spPr>
          <a:xfrm>
            <a:off x="777960" y="1200240"/>
            <a:ext cx="5758920" cy="3239640"/>
          </a:xfrm>
          <a:prstGeom prst="rect">
            <a:avLst/>
          </a:prstGeom>
          <a:ln w="0">
            <a:noFill/>
          </a:ln>
        </p:spPr>
      </p:sp>
      <p:sp>
        <p:nvSpPr>
          <p:cNvPr id="379" name="PlaceHolder 2"/>
          <p:cNvSpPr>
            <a:spLocks noGrp="1"/>
          </p:cNvSpPr>
          <p:nvPr>
            <p:ph type="body"/>
          </p:nvPr>
        </p:nvSpPr>
        <p:spPr>
          <a:xfrm>
            <a:off x="731520" y="4620600"/>
            <a:ext cx="5851800" cy="3780000"/>
          </a:xfrm>
          <a:prstGeom prst="rect">
            <a:avLst/>
          </a:prstGeom>
          <a:noFill/>
          <a:ln w="0">
            <a:noFill/>
          </a:ln>
        </p:spPr>
        <p:txBody>
          <a:bodyPr lIns="99000" rIns="99000" tIns="49680" bIns="49680" anchor="t">
            <a:noAutofit/>
          </a:bodyPr>
          <a:p>
            <a:pPr indent="0">
              <a:lnSpc>
                <a:spcPct val="100000"/>
              </a:lnSpc>
              <a:buNone/>
            </a:pPr>
            <a:r>
              <a:rPr b="0" lang="da-DK" sz="2000" strike="noStrike" u="none">
                <a:solidFill>
                  <a:srgbClr val="000000"/>
                </a:solidFill>
                <a:effectLst/>
                <a:uFillTx/>
                <a:latin typeface="Arial"/>
              </a:rPr>
              <a:t>Vi kommer tilbage til icterus </a:t>
            </a:r>
            <a:endParaRPr b="0" lang="en-DK" sz="2000" strike="noStrike" u="none">
              <a:solidFill>
                <a:srgbClr val="000000"/>
              </a:solidFill>
              <a:effectLst/>
              <a:uFillTx/>
              <a:latin typeface="Arial"/>
            </a:endParaRPr>
          </a:p>
        </p:txBody>
      </p:sp>
      <p:sp>
        <p:nvSpPr>
          <p:cNvPr id="380" name="PlaceHolder 3"/>
          <p:cNvSpPr>
            <a:spLocks noGrp="1"/>
          </p:cNvSpPr>
          <p:nvPr>
            <p:ph type="sldNum" idx="67"/>
          </p:nvPr>
        </p:nvSpPr>
        <p:spPr>
          <a:xfrm>
            <a:off x="4143600" y="9119520"/>
            <a:ext cx="3169440" cy="481320"/>
          </a:xfrm>
          <a:prstGeom prst="rect">
            <a:avLst/>
          </a:prstGeom>
          <a:noFill/>
          <a:ln w="0">
            <a:noFill/>
          </a:ln>
        </p:spPr>
        <p:txBody>
          <a:bodyPr lIns="99000" rIns="99000" tIns="49680" bIns="49680" anchor="b">
            <a:noAutofit/>
          </a:bodyPr>
          <a:p>
            <a:pPr indent="0">
              <a:buNone/>
            </a:pPr>
            <a:endParaRPr b="0" lang="en-DK" sz="1300" strike="noStrike" u="none">
              <a:solidFill>
                <a:srgbClr val="000000"/>
              </a:solidFill>
              <a:effectLst/>
              <a:uFillTx/>
              <a:latin typeface="Times New Roman"/>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PlaceHolder 1"/>
          <p:cNvSpPr>
            <a:spLocks noGrp="1"/>
          </p:cNvSpPr>
          <p:nvPr>
            <p:ph type="sldImg"/>
          </p:nvPr>
        </p:nvSpPr>
        <p:spPr>
          <a:xfrm>
            <a:off x="777960" y="1200240"/>
            <a:ext cx="5758920" cy="3239640"/>
          </a:xfrm>
          <a:prstGeom prst="rect">
            <a:avLst/>
          </a:prstGeom>
          <a:ln w="0">
            <a:noFill/>
          </a:ln>
        </p:spPr>
      </p:sp>
      <p:sp>
        <p:nvSpPr>
          <p:cNvPr id="382" name="PlaceHolder 2"/>
          <p:cNvSpPr>
            <a:spLocks noGrp="1"/>
          </p:cNvSpPr>
          <p:nvPr>
            <p:ph type="body"/>
          </p:nvPr>
        </p:nvSpPr>
        <p:spPr>
          <a:xfrm>
            <a:off x="731520" y="4620600"/>
            <a:ext cx="5851800" cy="3780000"/>
          </a:xfrm>
          <a:prstGeom prst="rect">
            <a:avLst/>
          </a:prstGeom>
          <a:noFill/>
          <a:ln w="0">
            <a:noFill/>
          </a:ln>
        </p:spPr>
        <p:txBody>
          <a:bodyPr lIns="99000" rIns="99000" tIns="49680" bIns="49680" anchor="t">
            <a:noAutofit/>
          </a:bodyPr>
          <a:p>
            <a:pPr indent="0">
              <a:lnSpc>
                <a:spcPct val="100000"/>
              </a:lnSpc>
              <a:buNone/>
            </a:pPr>
            <a:r>
              <a:rPr b="0" lang="da-DK" sz="2000" strike="noStrike" u="none">
                <a:solidFill>
                  <a:srgbClr val="000000"/>
                </a:solidFill>
                <a:effectLst/>
                <a:uFillTx/>
                <a:latin typeface="Arial"/>
              </a:rPr>
              <a:t>Ikke altid pga. infektion </a:t>
            </a:r>
            <a:endParaRPr b="0" lang="en-DK" sz="2000" strike="noStrike" u="none">
              <a:solidFill>
                <a:srgbClr val="000000"/>
              </a:solidFill>
              <a:effectLst/>
              <a:uFillTx/>
              <a:latin typeface="Arial"/>
            </a:endParaRPr>
          </a:p>
        </p:txBody>
      </p:sp>
      <p:sp>
        <p:nvSpPr>
          <p:cNvPr id="383" name="PlaceHolder 3"/>
          <p:cNvSpPr>
            <a:spLocks noGrp="1"/>
          </p:cNvSpPr>
          <p:nvPr>
            <p:ph type="sldNum" idx="68"/>
          </p:nvPr>
        </p:nvSpPr>
        <p:spPr>
          <a:xfrm>
            <a:off x="4143600" y="9119520"/>
            <a:ext cx="3169440" cy="481320"/>
          </a:xfrm>
          <a:prstGeom prst="rect">
            <a:avLst/>
          </a:prstGeom>
          <a:noFill/>
          <a:ln w="0">
            <a:noFill/>
          </a:ln>
        </p:spPr>
        <p:txBody>
          <a:bodyPr lIns="99000" rIns="99000" tIns="49680" bIns="49680" anchor="b">
            <a:noAutofit/>
          </a:bodyPr>
          <a:p>
            <a:pPr indent="0">
              <a:buNone/>
            </a:pPr>
            <a:endParaRPr b="0" lang="en-DK" sz="1300" strike="noStrike" u="none">
              <a:solidFill>
                <a:srgbClr val="000000"/>
              </a:solidFill>
              <a:effectLst/>
              <a:uFillTx/>
              <a:latin typeface="Times New Roman"/>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PlaceHolder 1"/>
          <p:cNvSpPr>
            <a:spLocks noGrp="1"/>
          </p:cNvSpPr>
          <p:nvPr>
            <p:ph type="sldImg"/>
          </p:nvPr>
        </p:nvSpPr>
        <p:spPr>
          <a:xfrm>
            <a:off x="777960" y="1200240"/>
            <a:ext cx="5758920" cy="3239640"/>
          </a:xfrm>
          <a:prstGeom prst="rect">
            <a:avLst/>
          </a:prstGeom>
          <a:ln w="0">
            <a:noFill/>
          </a:ln>
        </p:spPr>
      </p:sp>
      <p:sp>
        <p:nvSpPr>
          <p:cNvPr id="385" name="PlaceHolder 2"/>
          <p:cNvSpPr>
            <a:spLocks noGrp="1"/>
          </p:cNvSpPr>
          <p:nvPr>
            <p:ph type="body"/>
          </p:nvPr>
        </p:nvSpPr>
        <p:spPr>
          <a:xfrm>
            <a:off x="731520" y="4620600"/>
            <a:ext cx="5851800" cy="3780000"/>
          </a:xfrm>
          <a:prstGeom prst="rect">
            <a:avLst/>
          </a:prstGeom>
          <a:noFill/>
          <a:ln w="0">
            <a:noFill/>
          </a:ln>
        </p:spPr>
        <p:txBody>
          <a:bodyPr lIns="99000" rIns="99000" tIns="49680" bIns="49680" anchor="t">
            <a:noAutofit/>
          </a:bodyPr>
          <a:p>
            <a:pPr indent="0">
              <a:lnSpc>
                <a:spcPct val="100000"/>
              </a:lnSpc>
              <a:buNone/>
            </a:pPr>
            <a:r>
              <a:rPr b="0" lang="da-DK" sz="2000" strike="noStrike" u="none">
                <a:solidFill>
                  <a:srgbClr val="000000"/>
                </a:solidFill>
                <a:effectLst/>
                <a:uFillTx/>
                <a:latin typeface="Arial"/>
              </a:rPr>
              <a:t>Smitte via blod = mor-barn under fødsel, tatovering, iv-misbrug, transfusioner </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De kroniske hepatitter kan give cirrose </a:t>
            </a:r>
            <a:endParaRPr b="0" lang="en-DK" sz="2000" strike="noStrike" u="none">
              <a:solidFill>
                <a:srgbClr val="000000"/>
              </a:solidFill>
              <a:effectLst/>
              <a:uFillTx/>
              <a:latin typeface="Arial"/>
            </a:endParaRPr>
          </a:p>
        </p:txBody>
      </p:sp>
      <p:sp>
        <p:nvSpPr>
          <p:cNvPr id="386" name="PlaceHolder 3"/>
          <p:cNvSpPr>
            <a:spLocks noGrp="1"/>
          </p:cNvSpPr>
          <p:nvPr>
            <p:ph type="sldNum" idx="69"/>
          </p:nvPr>
        </p:nvSpPr>
        <p:spPr>
          <a:xfrm>
            <a:off x="4143600" y="9119520"/>
            <a:ext cx="3169440" cy="481320"/>
          </a:xfrm>
          <a:prstGeom prst="rect">
            <a:avLst/>
          </a:prstGeom>
          <a:noFill/>
          <a:ln w="0">
            <a:noFill/>
          </a:ln>
        </p:spPr>
        <p:txBody>
          <a:bodyPr lIns="99000" rIns="99000" tIns="49680" bIns="49680" anchor="b">
            <a:noAutofit/>
          </a:bodyPr>
          <a:p>
            <a:pPr indent="0">
              <a:buNone/>
            </a:pPr>
            <a:endParaRPr b="0" lang="en-DK" sz="1300" strike="noStrike" u="none">
              <a:solidFill>
                <a:srgbClr val="000000"/>
              </a:solidFill>
              <a:effectLst/>
              <a:uFillTx/>
              <a:latin typeface="Times New Roman"/>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PlaceHolder 1"/>
          <p:cNvSpPr>
            <a:spLocks noGrp="1"/>
          </p:cNvSpPr>
          <p:nvPr>
            <p:ph type="sldImg"/>
          </p:nvPr>
        </p:nvSpPr>
        <p:spPr>
          <a:xfrm>
            <a:off x="777960" y="1200240"/>
            <a:ext cx="5758920" cy="3239640"/>
          </a:xfrm>
          <a:prstGeom prst="rect">
            <a:avLst/>
          </a:prstGeom>
          <a:ln w="0">
            <a:noFill/>
          </a:ln>
        </p:spPr>
      </p:sp>
      <p:sp>
        <p:nvSpPr>
          <p:cNvPr id="388" name="PlaceHolder 2"/>
          <p:cNvSpPr>
            <a:spLocks noGrp="1"/>
          </p:cNvSpPr>
          <p:nvPr>
            <p:ph type="body"/>
          </p:nvPr>
        </p:nvSpPr>
        <p:spPr>
          <a:xfrm>
            <a:off x="731520" y="4620600"/>
            <a:ext cx="5851800" cy="3780000"/>
          </a:xfrm>
          <a:prstGeom prst="rect">
            <a:avLst/>
          </a:prstGeom>
          <a:noFill/>
          <a:ln w="0">
            <a:noFill/>
          </a:ln>
        </p:spPr>
        <p:txBody>
          <a:bodyPr lIns="99000" rIns="99000" tIns="49680" bIns="49680" anchor="t">
            <a:noAutofit/>
          </a:bodyPr>
          <a:p>
            <a:pPr indent="0">
              <a:lnSpc>
                <a:spcPct val="100000"/>
              </a:lnSpc>
              <a:buNone/>
            </a:pPr>
            <a:r>
              <a:rPr b="0" lang="da-DK" sz="2000" strike="noStrike" u="none">
                <a:solidFill>
                  <a:srgbClr val="000000"/>
                </a:solidFill>
                <a:effectLst/>
                <a:uFillTx/>
                <a:latin typeface="Arial"/>
              </a:rPr>
              <a:t>Mange amerikanske eksempler på toksisk hepatitis under covid pga. de fx drikker håndsprit… </a:t>
            </a:r>
            <a:endParaRPr b="0" lang="en-DK" sz="2000" strike="noStrike" u="none">
              <a:solidFill>
                <a:srgbClr val="000000"/>
              </a:solidFill>
              <a:effectLst/>
              <a:uFillTx/>
              <a:latin typeface="Arial"/>
            </a:endParaRPr>
          </a:p>
        </p:txBody>
      </p:sp>
      <p:sp>
        <p:nvSpPr>
          <p:cNvPr id="389" name="PlaceHolder 3"/>
          <p:cNvSpPr>
            <a:spLocks noGrp="1"/>
          </p:cNvSpPr>
          <p:nvPr>
            <p:ph type="sldNum" idx="70"/>
          </p:nvPr>
        </p:nvSpPr>
        <p:spPr>
          <a:xfrm>
            <a:off x="4143600" y="9119520"/>
            <a:ext cx="3169440" cy="481320"/>
          </a:xfrm>
          <a:prstGeom prst="rect">
            <a:avLst/>
          </a:prstGeom>
          <a:noFill/>
          <a:ln w="0">
            <a:noFill/>
          </a:ln>
        </p:spPr>
        <p:txBody>
          <a:bodyPr lIns="99000" rIns="99000" tIns="49680" bIns="49680" anchor="b">
            <a:noAutofit/>
          </a:bodyPr>
          <a:p>
            <a:pPr indent="0">
              <a:buNone/>
            </a:pPr>
            <a:endParaRPr b="0" lang="en-DK" sz="1300" strike="noStrike" u="none">
              <a:solidFill>
                <a:srgbClr val="000000"/>
              </a:solidFill>
              <a:effectLst/>
              <a:uFillTx/>
              <a:latin typeface="Times New Roman"/>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PlaceHolder 1"/>
          <p:cNvSpPr>
            <a:spLocks noGrp="1"/>
          </p:cNvSpPr>
          <p:nvPr>
            <p:ph type="sldImg"/>
          </p:nvPr>
        </p:nvSpPr>
        <p:spPr>
          <a:xfrm>
            <a:off x="777960" y="1200240"/>
            <a:ext cx="5758920" cy="3239640"/>
          </a:xfrm>
          <a:prstGeom prst="rect">
            <a:avLst/>
          </a:prstGeom>
          <a:ln w="0">
            <a:noFill/>
          </a:ln>
        </p:spPr>
      </p:sp>
      <p:sp>
        <p:nvSpPr>
          <p:cNvPr id="391" name="PlaceHolder 2"/>
          <p:cNvSpPr>
            <a:spLocks noGrp="1"/>
          </p:cNvSpPr>
          <p:nvPr>
            <p:ph type="body"/>
          </p:nvPr>
        </p:nvSpPr>
        <p:spPr>
          <a:xfrm>
            <a:off x="731520" y="4620600"/>
            <a:ext cx="5851800" cy="3780000"/>
          </a:xfrm>
          <a:prstGeom prst="rect">
            <a:avLst/>
          </a:prstGeom>
          <a:noFill/>
          <a:ln w="0">
            <a:noFill/>
          </a:ln>
        </p:spPr>
        <p:txBody>
          <a:bodyPr lIns="99000" rIns="99000" tIns="49680" bIns="49680" anchor="t">
            <a:noAutofit/>
          </a:bodyPr>
          <a:p>
            <a:pPr indent="0">
              <a:lnSpc>
                <a:spcPct val="100000"/>
              </a:lnSpc>
              <a:buNone/>
            </a:pPr>
            <a:r>
              <a:rPr b="0" lang="da-DK" sz="2000" strike="noStrike" u="none">
                <a:solidFill>
                  <a:srgbClr val="000000"/>
                </a:solidFill>
                <a:effectLst/>
                <a:uFillTx/>
                <a:latin typeface="Arial"/>
              </a:rPr>
              <a:t>Bilirubin = nedbrydningsprodukt fra hæm</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Konjugeres i leveren (gøres mere vandopløseligt) </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Transporteres til galden og videre derfra til tarm – det er det som gør afføringen mørk </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Hvis den konjugerede bilirubin ikke udskilles med galden via tarmsystemet, så ophobes den i plasma </a:t>
            </a:r>
            <a:r>
              <a:rPr b="0" lang="da-DK" sz="2000" strike="noStrike" u="none">
                <a:solidFill>
                  <a:srgbClr val="000000"/>
                </a:solidFill>
                <a:effectLst/>
                <a:uFillTx/>
                <a:latin typeface="Wingdings"/>
              </a:rPr>
              <a:t></a:t>
            </a:r>
            <a:r>
              <a:rPr b="0" lang="da-DK" sz="2000" strike="noStrike" u="none">
                <a:solidFill>
                  <a:srgbClr val="000000"/>
                </a:solidFill>
                <a:effectLst/>
                <a:uFillTx/>
                <a:latin typeface="Times New Roman"/>
              </a:rPr>
              <a:t> kitfarvet afføring og mørk urin </a:t>
            </a:r>
            <a:endParaRPr b="0" lang="en-DK" sz="2000" strike="noStrike" u="none">
              <a:solidFill>
                <a:srgbClr val="000000"/>
              </a:solidFill>
              <a:effectLst/>
              <a:uFillTx/>
              <a:latin typeface="Arial"/>
            </a:endParaRPr>
          </a:p>
        </p:txBody>
      </p:sp>
      <p:sp>
        <p:nvSpPr>
          <p:cNvPr id="392" name="PlaceHolder 3"/>
          <p:cNvSpPr>
            <a:spLocks noGrp="1"/>
          </p:cNvSpPr>
          <p:nvPr>
            <p:ph type="sldNum" idx="71"/>
          </p:nvPr>
        </p:nvSpPr>
        <p:spPr>
          <a:xfrm>
            <a:off x="4143600" y="9119520"/>
            <a:ext cx="3169440" cy="481320"/>
          </a:xfrm>
          <a:prstGeom prst="rect">
            <a:avLst/>
          </a:prstGeom>
          <a:noFill/>
          <a:ln w="0">
            <a:noFill/>
          </a:ln>
        </p:spPr>
        <p:txBody>
          <a:bodyPr lIns="99000" rIns="99000" tIns="49680" bIns="49680" anchor="b">
            <a:noAutofit/>
          </a:bodyPr>
          <a:p>
            <a:pPr indent="0">
              <a:buNone/>
            </a:pPr>
            <a:endParaRPr b="0" lang="en-DK" sz="1300" strike="noStrike" u="none">
              <a:solidFill>
                <a:srgbClr val="000000"/>
              </a:solidFill>
              <a:effectLst/>
              <a:uFillTx/>
              <a:latin typeface="Times New Roman"/>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PlaceHolder 1"/>
          <p:cNvSpPr>
            <a:spLocks noGrp="1"/>
          </p:cNvSpPr>
          <p:nvPr>
            <p:ph type="sldImg"/>
          </p:nvPr>
        </p:nvSpPr>
        <p:spPr>
          <a:xfrm>
            <a:off x="777960" y="1200240"/>
            <a:ext cx="5758920" cy="3239640"/>
          </a:xfrm>
          <a:prstGeom prst="rect">
            <a:avLst/>
          </a:prstGeom>
          <a:ln w="0">
            <a:noFill/>
          </a:ln>
        </p:spPr>
      </p:sp>
      <p:sp>
        <p:nvSpPr>
          <p:cNvPr id="394" name="PlaceHolder 2"/>
          <p:cNvSpPr>
            <a:spLocks noGrp="1"/>
          </p:cNvSpPr>
          <p:nvPr>
            <p:ph type="body"/>
          </p:nvPr>
        </p:nvSpPr>
        <p:spPr>
          <a:xfrm>
            <a:off x="731520" y="4620600"/>
            <a:ext cx="5851800" cy="3780000"/>
          </a:xfrm>
          <a:prstGeom prst="rect">
            <a:avLst/>
          </a:prstGeom>
          <a:noFill/>
          <a:ln w="0">
            <a:noFill/>
          </a:ln>
        </p:spPr>
        <p:txBody>
          <a:bodyPr lIns="99000" rIns="99000" tIns="49680" bIns="49680" anchor="t">
            <a:noAutofit/>
          </a:bodyPr>
          <a:p>
            <a:pPr indent="0" defTabSz="914400">
              <a:lnSpc>
                <a:spcPct val="100000"/>
              </a:lnSpc>
              <a:buNone/>
              <a:tabLst>
                <a:tab algn="l" pos="0"/>
              </a:tabLst>
            </a:pPr>
            <a:r>
              <a:rPr b="0" lang="da-DK" sz="2000" strike="noStrike" u="none">
                <a:solidFill>
                  <a:srgbClr val="000000"/>
                </a:solidFill>
                <a:effectLst/>
                <a:uFillTx/>
                <a:latin typeface="Arial"/>
              </a:rPr>
              <a:t>Kolestase = utilstrækkelig udskillelse af galde til tarmen</a:t>
            </a:r>
            <a:endParaRPr b="0" lang="en-DK" sz="2000" strike="noStrike" u="none">
              <a:solidFill>
                <a:srgbClr val="000000"/>
              </a:solidFill>
              <a:effectLst/>
              <a:uFillTx/>
              <a:latin typeface="Arial"/>
            </a:endParaRPr>
          </a:p>
          <a:p>
            <a:pPr indent="0" defTabSz="914400">
              <a:lnSpc>
                <a:spcPct val="100000"/>
              </a:lnSpc>
              <a:buNone/>
              <a:tabLst>
                <a:tab algn="l" pos="0"/>
              </a:tabLst>
            </a:pPr>
            <a:endParaRPr b="0" lang="en-DK" sz="2000" strike="noStrike" u="none">
              <a:solidFill>
                <a:srgbClr val="000000"/>
              </a:solidFill>
              <a:effectLst/>
              <a:uFillTx/>
              <a:latin typeface="Arial"/>
            </a:endParaRPr>
          </a:p>
        </p:txBody>
      </p:sp>
      <p:sp>
        <p:nvSpPr>
          <p:cNvPr id="395" name="PlaceHolder 3"/>
          <p:cNvSpPr>
            <a:spLocks noGrp="1"/>
          </p:cNvSpPr>
          <p:nvPr>
            <p:ph type="sldNum" idx="72"/>
          </p:nvPr>
        </p:nvSpPr>
        <p:spPr>
          <a:xfrm>
            <a:off x="4143600" y="9119520"/>
            <a:ext cx="3169440" cy="481320"/>
          </a:xfrm>
          <a:prstGeom prst="rect">
            <a:avLst/>
          </a:prstGeom>
          <a:noFill/>
          <a:ln w="0">
            <a:noFill/>
          </a:ln>
        </p:spPr>
        <p:txBody>
          <a:bodyPr lIns="99000" rIns="99000" tIns="49680" bIns="49680" anchor="b">
            <a:noAutofit/>
          </a:bodyPr>
          <a:p>
            <a:pPr indent="0">
              <a:buNone/>
            </a:pPr>
            <a:endParaRPr b="0" lang="en-DK" sz="1300" strike="noStrike" u="none">
              <a:solidFill>
                <a:srgbClr val="000000"/>
              </a:solidFill>
              <a:effectLst/>
              <a:uFillTx/>
              <a:latin typeface="Times New Roman"/>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PlaceHolder 1"/>
          <p:cNvSpPr>
            <a:spLocks noGrp="1"/>
          </p:cNvSpPr>
          <p:nvPr>
            <p:ph type="sldImg"/>
          </p:nvPr>
        </p:nvSpPr>
        <p:spPr>
          <a:xfrm>
            <a:off x="777960" y="1200240"/>
            <a:ext cx="5758920" cy="3239640"/>
          </a:xfrm>
          <a:prstGeom prst="rect">
            <a:avLst/>
          </a:prstGeom>
          <a:ln w="0">
            <a:noFill/>
          </a:ln>
        </p:spPr>
      </p:sp>
      <p:sp>
        <p:nvSpPr>
          <p:cNvPr id="397" name="PlaceHolder 2"/>
          <p:cNvSpPr>
            <a:spLocks noGrp="1"/>
          </p:cNvSpPr>
          <p:nvPr>
            <p:ph type="body"/>
          </p:nvPr>
        </p:nvSpPr>
        <p:spPr>
          <a:xfrm>
            <a:off x="731520" y="4620600"/>
            <a:ext cx="5851800" cy="3780000"/>
          </a:xfrm>
          <a:prstGeom prst="rect">
            <a:avLst/>
          </a:prstGeom>
          <a:noFill/>
          <a:ln w="0">
            <a:noFill/>
          </a:ln>
        </p:spPr>
        <p:txBody>
          <a:bodyPr lIns="99000" rIns="99000" tIns="49680" bIns="49680" anchor="t">
            <a:noAutofit/>
          </a:bodyPr>
          <a:p>
            <a:pPr indent="0">
              <a:lnSpc>
                <a:spcPct val="100000"/>
              </a:lnSpc>
              <a:buNone/>
            </a:pPr>
            <a:r>
              <a:rPr b="0" lang="da-DK" sz="2000" strike="noStrike" u="none">
                <a:solidFill>
                  <a:srgbClr val="000000"/>
                </a:solidFill>
                <a:effectLst/>
                <a:uFillTx/>
                <a:latin typeface="Arial"/>
              </a:rPr>
              <a:t>*Icterus er et symptom og ikke en diagnose – derfor stjerne </a:t>
            </a:r>
            <a:endParaRPr b="0" lang="en-DK" sz="2000" strike="noStrike" u="none">
              <a:solidFill>
                <a:srgbClr val="000000"/>
              </a:solidFill>
              <a:effectLst/>
              <a:uFillTx/>
              <a:latin typeface="Arial"/>
            </a:endParaRPr>
          </a:p>
        </p:txBody>
      </p:sp>
      <p:sp>
        <p:nvSpPr>
          <p:cNvPr id="398" name="PlaceHolder 3"/>
          <p:cNvSpPr>
            <a:spLocks noGrp="1"/>
          </p:cNvSpPr>
          <p:nvPr>
            <p:ph type="sldNum" idx="73"/>
          </p:nvPr>
        </p:nvSpPr>
        <p:spPr>
          <a:xfrm>
            <a:off x="4143600" y="9119520"/>
            <a:ext cx="3169440" cy="481320"/>
          </a:xfrm>
          <a:prstGeom prst="rect">
            <a:avLst/>
          </a:prstGeom>
          <a:noFill/>
          <a:ln w="0">
            <a:noFill/>
          </a:ln>
        </p:spPr>
        <p:txBody>
          <a:bodyPr lIns="99000" rIns="99000" tIns="49680" bIns="49680" anchor="b">
            <a:noAutofit/>
          </a:bodyPr>
          <a:p>
            <a:pPr indent="0">
              <a:buNone/>
            </a:pPr>
            <a:endParaRPr b="0" lang="en-DK" sz="1300" strike="noStrike" u="none">
              <a:solidFill>
                <a:srgbClr val="000000"/>
              </a:solidFill>
              <a:effectLst/>
              <a:uFillTx/>
              <a:latin typeface="Times New Roman"/>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PlaceHolder 1"/>
          <p:cNvSpPr>
            <a:spLocks noGrp="1"/>
          </p:cNvSpPr>
          <p:nvPr>
            <p:ph type="sldImg"/>
          </p:nvPr>
        </p:nvSpPr>
        <p:spPr>
          <a:xfrm>
            <a:off x="777960" y="1200240"/>
            <a:ext cx="5758920" cy="3239640"/>
          </a:xfrm>
          <a:prstGeom prst="rect">
            <a:avLst/>
          </a:prstGeom>
          <a:ln w="0">
            <a:noFill/>
          </a:ln>
        </p:spPr>
      </p:sp>
      <p:sp>
        <p:nvSpPr>
          <p:cNvPr id="400" name="PlaceHolder 2"/>
          <p:cNvSpPr>
            <a:spLocks noGrp="1"/>
          </p:cNvSpPr>
          <p:nvPr>
            <p:ph type="body"/>
          </p:nvPr>
        </p:nvSpPr>
        <p:spPr>
          <a:xfrm>
            <a:off x="731520" y="4620600"/>
            <a:ext cx="5851800" cy="3780000"/>
          </a:xfrm>
          <a:prstGeom prst="rect">
            <a:avLst/>
          </a:prstGeom>
          <a:noFill/>
          <a:ln w="0">
            <a:noFill/>
          </a:ln>
        </p:spPr>
        <p:txBody>
          <a:bodyPr lIns="99000" rIns="99000" tIns="49680" bIns="49680" anchor="t">
            <a:noAutofit/>
          </a:bodyPr>
          <a:p>
            <a:pPr indent="0">
              <a:lnSpc>
                <a:spcPct val="100000"/>
              </a:lnSpc>
              <a:buNone/>
            </a:pPr>
            <a:r>
              <a:rPr b="0" lang="da-DK" sz="2000" strike="noStrike" u="none">
                <a:solidFill>
                  <a:srgbClr val="000000"/>
                </a:solidFill>
                <a:effectLst/>
                <a:uFillTx/>
                <a:latin typeface="Arial"/>
              </a:rPr>
              <a:t>Farving af urin grundet bilirubin. Fra porterfarvet til normal. </a:t>
            </a:r>
            <a:br>
              <a:rPr sz="2000"/>
            </a:br>
            <a:br>
              <a:rPr sz="2000"/>
            </a:br>
            <a:r>
              <a:rPr b="0" lang="da-DK" sz="2000" strike="noStrike" u="none">
                <a:solidFill>
                  <a:srgbClr val="000000"/>
                </a:solidFill>
                <a:effectLst/>
                <a:uFillTx/>
                <a:latin typeface="Arial"/>
              </a:rPr>
              <a:t>Kitfarvet afføring.</a:t>
            </a:r>
            <a:endParaRPr b="0" lang="en-DK" sz="2000" strike="noStrike" u="none">
              <a:solidFill>
                <a:srgbClr val="000000"/>
              </a:solidFill>
              <a:effectLst/>
              <a:uFillTx/>
              <a:latin typeface="Arial"/>
            </a:endParaRPr>
          </a:p>
        </p:txBody>
      </p:sp>
      <p:sp>
        <p:nvSpPr>
          <p:cNvPr id="401" name="PlaceHolder 3"/>
          <p:cNvSpPr>
            <a:spLocks noGrp="1"/>
          </p:cNvSpPr>
          <p:nvPr>
            <p:ph type="sldNum" idx="74"/>
          </p:nvPr>
        </p:nvSpPr>
        <p:spPr>
          <a:xfrm>
            <a:off x="4143600" y="9119520"/>
            <a:ext cx="3169440" cy="481320"/>
          </a:xfrm>
          <a:prstGeom prst="rect">
            <a:avLst/>
          </a:prstGeom>
          <a:noFill/>
          <a:ln w="0">
            <a:noFill/>
          </a:ln>
        </p:spPr>
        <p:txBody>
          <a:bodyPr lIns="99000" rIns="99000" tIns="49680" bIns="49680" anchor="b">
            <a:noAutofit/>
          </a:bodyPr>
          <a:p>
            <a:pPr indent="0">
              <a:buNone/>
            </a:pPr>
            <a:endParaRPr b="0" lang="en-DK" sz="1300" strike="noStrike" u="none">
              <a:solidFill>
                <a:srgbClr val="000000"/>
              </a:solidFill>
              <a:effectLst/>
              <a:uFillTx/>
              <a:latin typeface="Times New Roman"/>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PlaceHolder 1"/>
          <p:cNvSpPr>
            <a:spLocks noGrp="1"/>
          </p:cNvSpPr>
          <p:nvPr>
            <p:ph type="sldImg"/>
          </p:nvPr>
        </p:nvSpPr>
        <p:spPr>
          <a:xfrm>
            <a:off x="777960" y="1200240"/>
            <a:ext cx="5758920" cy="3239640"/>
          </a:xfrm>
          <a:prstGeom prst="rect">
            <a:avLst/>
          </a:prstGeom>
          <a:ln w="0">
            <a:noFill/>
          </a:ln>
        </p:spPr>
      </p:sp>
      <p:sp>
        <p:nvSpPr>
          <p:cNvPr id="403" name="PlaceHolder 2"/>
          <p:cNvSpPr>
            <a:spLocks noGrp="1"/>
          </p:cNvSpPr>
          <p:nvPr>
            <p:ph type="body"/>
          </p:nvPr>
        </p:nvSpPr>
        <p:spPr>
          <a:xfrm>
            <a:off x="731520" y="4620600"/>
            <a:ext cx="5851800" cy="3780000"/>
          </a:xfrm>
          <a:prstGeom prst="rect">
            <a:avLst/>
          </a:prstGeom>
          <a:noFill/>
          <a:ln w="0">
            <a:noFill/>
          </a:ln>
        </p:spPr>
        <p:txBody>
          <a:bodyPr lIns="99000" rIns="99000" tIns="49680" bIns="49680" anchor="t">
            <a:noAutofit/>
          </a:bodyPr>
          <a:p>
            <a:pPr indent="0">
              <a:lnSpc>
                <a:spcPct val="100000"/>
              </a:lnSpc>
              <a:buNone/>
            </a:pPr>
            <a:r>
              <a:rPr b="0" lang="da-DK" sz="2000" strike="noStrike" u="none">
                <a:solidFill>
                  <a:srgbClr val="000000"/>
                </a:solidFill>
                <a:effectLst/>
                <a:uFillTx/>
                <a:latin typeface="Arial"/>
              </a:rPr>
              <a:t>Tumor ikke lig med cancer!</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Tumor = unormal vævsmasse når celler deler sig ukontrolleret. </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Benign:</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Vokser langsomt og lokalt</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Ofte indkapslet</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Spreder sig ikke til andre steder i kroppen</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Skader sjældent omgivende væv</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Kan som regel fjernes helt kirurgisk</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Mailig:</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Vokser hurtigt og invasivt </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Kan metastasere</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Nye kar</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Vokser ind i omkringliggende væv. </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 </a:t>
            </a:r>
            <a:endParaRPr b="0" lang="en-DK" sz="2000" strike="noStrike" u="none">
              <a:solidFill>
                <a:srgbClr val="000000"/>
              </a:solidFill>
              <a:effectLst/>
              <a:uFillTx/>
              <a:latin typeface="Arial"/>
            </a:endParaRPr>
          </a:p>
        </p:txBody>
      </p:sp>
      <p:sp>
        <p:nvSpPr>
          <p:cNvPr id="404" name="PlaceHolder 3"/>
          <p:cNvSpPr>
            <a:spLocks noGrp="1"/>
          </p:cNvSpPr>
          <p:nvPr>
            <p:ph type="sldNum" idx="75"/>
          </p:nvPr>
        </p:nvSpPr>
        <p:spPr>
          <a:xfrm>
            <a:off x="4143600" y="9119520"/>
            <a:ext cx="3169440" cy="481320"/>
          </a:xfrm>
          <a:prstGeom prst="rect">
            <a:avLst/>
          </a:prstGeom>
          <a:noFill/>
          <a:ln w="0">
            <a:noFill/>
          </a:ln>
        </p:spPr>
        <p:txBody>
          <a:bodyPr lIns="99000" rIns="99000" tIns="49680" bIns="49680" anchor="b">
            <a:noAutofit/>
          </a:bodyPr>
          <a:p>
            <a:pPr indent="0">
              <a:buNone/>
            </a:pPr>
            <a:endParaRPr b="0" lang="en-DK" sz="1300" strike="noStrike" u="none">
              <a:solidFill>
                <a:srgbClr val="000000"/>
              </a:solidFill>
              <a:effectLst/>
              <a:uFillTx/>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PlaceHolder 1"/>
          <p:cNvSpPr>
            <a:spLocks noGrp="1"/>
          </p:cNvSpPr>
          <p:nvPr>
            <p:ph type="sldImg"/>
          </p:nvPr>
        </p:nvSpPr>
        <p:spPr>
          <a:xfrm>
            <a:off x="777960" y="1200240"/>
            <a:ext cx="5758920" cy="3239640"/>
          </a:xfrm>
          <a:prstGeom prst="rect">
            <a:avLst/>
          </a:prstGeom>
          <a:ln w="0">
            <a:noFill/>
          </a:ln>
        </p:spPr>
      </p:sp>
      <p:sp>
        <p:nvSpPr>
          <p:cNvPr id="291" name="PlaceHolder 2"/>
          <p:cNvSpPr>
            <a:spLocks noGrp="1"/>
          </p:cNvSpPr>
          <p:nvPr>
            <p:ph type="body"/>
          </p:nvPr>
        </p:nvSpPr>
        <p:spPr>
          <a:xfrm>
            <a:off x="731520" y="4620600"/>
            <a:ext cx="5851800" cy="3780000"/>
          </a:xfrm>
          <a:prstGeom prst="rect">
            <a:avLst/>
          </a:prstGeom>
          <a:noFill/>
          <a:ln w="0">
            <a:noFill/>
          </a:ln>
        </p:spPr>
        <p:txBody>
          <a:bodyPr lIns="99000" rIns="99000" tIns="49680" bIns="49680" anchor="t">
            <a:noAutofit/>
          </a:bodyPr>
          <a:p>
            <a:pPr indent="0">
              <a:lnSpc>
                <a:spcPct val="100000"/>
              </a:lnSpc>
              <a:buNone/>
            </a:pPr>
            <a:r>
              <a:rPr b="0" lang="en-US" sz="2000" strike="noStrike" u="none">
                <a:solidFill>
                  <a:srgbClr val="000000"/>
                </a:solidFill>
                <a:effectLst/>
                <a:uFillTx/>
                <a:latin typeface="Arial"/>
              </a:rPr>
              <a:t>Hvilken sygdom har vi lært også kan give udstråling til ryggen? - aortadissektion!</a:t>
            </a:r>
            <a:endParaRPr b="0" lang="en-DK" sz="2000" strike="noStrike" u="none">
              <a:solidFill>
                <a:srgbClr val="000000"/>
              </a:solidFill>
              <a:effectLst/>
              <a:uFillTx/>
              <a:latin typeface="Arial"/>
            </a:endParaRPr>
          </a:p>
        </p:txBody>
      </p:sp>
      <p:sp>
        <p:nvSpPr>
          <p:cNvPr id="292" name="PlaceHolder 3"/>
          <p:cNvSpPr>
            <a:spLocks noGrp="1"/>
          </p:cNvSpPr>
          <p:nvPr>
            <p:ph type="sldNum" idx="39"/>
          </p:nvPr>
        </p:nvSpPr>
        <p:spPr>
          <a:xfrm>
            <a:off x="4143600" y="9119520"/>
            <a:ext cx="3169440" cy="481320"/>
          </a:xfrm>
          <a:prstGeom prst="rect">
            <a:avLst/>
          </a:prstGeom>
          <a:noFill/>
          <a:ln w="0">
            <a:noFill/>
          </a:ln>
        </p:spPr>
        <p:txBody>
          <a:bodyPr lIns="99000" rIns="99000" tIns="49680" bIns="49680" anchor="b">
            <a:noAutofit/>
          </a:bodyPr>
          <a:p>
            <a:pPr indent="0">
              <a:buNone/>
            </a:pPr>
            <a:endParaRPr b="0" lang="en-DK" sz="1300" strike="noStrike" u="none">
              <a:solidFill>
                <a:srgbClr val="000000"/>
              </a:solidFill>
              <a:effectLst/>
              <a:uFillTx/>
              <a:latin typeface="Times New Roman"/>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PlaceHolder 1"/>
          <p:cNvSpPr>
            <a:spLocks noGrp="1"/>
          </p:cNvSpPr>
          <p:nvPr>
            <p:ph type="sldImg"/>
          </p:nvPr>
        </p:nvSpPr>
        <p:spPr>
          <a:xfrm>
            <a:off x="777960" y="1200240"/>
            <a:ext cx="5758920" cy="3239640"/>
          </a:xfrm>
          <a:prstGeom prst="rect">
            <a:avLst/>
          </a:prstGeom>
          <a:ln w="0">
            <a:noFill/>
          </a:ln>
        </p:spPr>
      </p:sp>
      <p:sp>
        <p:nvSpPr>
          <p:cNvPr id="406" name="PlaceHolder 2"/>
          <p:cNvSpPr>
            <a:spLocks noGrp="1"/>
          </p:cNvSpPr>
          <p:nvPr>
            <p:ph type="body"/>
          </p:nvPr>
        </p:nvSpPr>
        <p:spPr>
          <a:xfrm>
            <a:off x="731520" y="4620600"/>
            <a:ext cx="5851800" cy="3780000"/>
          </a:xfrm>
          <a:prstGeom prst="rect">
            <a:avLst/>
          </a:prstGeom>
          <a:noFill/>
          <a:ln w="0">
            <a:noFill/>
          </a:ln>
        </p:spPr>
        <p:txBody>
          <a:bodyPr lIns="99000" rIns="99000" tIns="49680" bIns="49680" anchor="t">
            <a:noAutofit/>
          </a:bodyPr>
          <a:p>
            <a:pPr indent="0">
              <a:buNone/>
            </a:pPr>
            <a:endParaRPr b="0" lang="en-DK" sz="1800" strike="noStrike" u="none">
              <a:solidFill>
                <a:srgbClr val="000000"/>
              </a:solidFill>
              <a:effectLst/>
              <a:uFillTx/>
              <a:latin typeface="Arial"/>
            </a:endParaRPr>
          </a:p>
        </p:txBody>
      </p:sp>
      <p:sp>
        <p:nvSpPr>
          <p:cNvPr id="407" name="PlaceHolder 3"/>
          <p:cNvSpPr>
            <a:spLocks noGrp="1"/>
          </p:cNvSpPr>
          <p:nvPr>
            <p:ph type="sldNum" idx="76"/>
          </p:nvPr>
        </p:nvSpPr>
        <p:spPr>
          <a:xfrm>
            <a:off x="4143600" y="9119520"/>
            <a:ext cx="3169440" cy="481320"/>
          </a:xfrm>
          <a:prstGeom prst="rect">
            <a:avLst/>
          </a:prstGeom>
          <a:noFill/>
          <a:ln w="0">
            <a:noFill/>
          </a:ln>
        </p:spPr>
        <p:txBody>
          <a:bodyPr lIns="99000" rIns="99000" tIns="49680" bIns="49680" anchor="b">
            <a:noAutofit/>
          </a:bodyPr>
          <a:p>
            <a:pPr indent="0">
              <a:buNone/>
            </a:pPr>
            <a:endParaRPr b="0" lang="en-DK" sz="1300" strike="noStrike" u="none">
              <a:solidFill>
                <a:srgbClr val="000000"/>
              </a:solidFill>
              <a:effectLst/>
              <a:uFillTx/>
              <a:latin typeface="Times New Roman"/>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PlaceHolder 1"/>
          <p:cNvSpPr>
            <a:spLocks noGrp="1"/>
          </p:cNvSpPr>
          <p:nvPr>
            <p:ph type="sldImg"/>
          </p:nvPr>
        </p:nvSpPr>
        <p:spPr>
          <a:xfrm>
            <a:off x="777960" y="1200240"/>
            <a:ext cx="5758920" cy="3239640"/>
          </a:xfrm>
          <a:prstGeom prst="rect">
            <a:avLst/>
          </a:prstGeom>
          <a:ln w="0">
            <a:noFill/>
          </a:ln>
        </p:spPr>
      </p:sp>
      <p:sp>
        <p:nvSpPr>
          <p:cNvPr id="409" name="PlaceHolder 2"/>
          <p:cNvSpPr>
            <a:spLocks noGrp="1"/>
          </p:cNvSpPr>
          <p:nvPr>
            <p:ph type="body"/>
          </p:nvPr>
        </p:nvSpPr>
        <p:spPr>
          <a:xfrm>
            <a:off x="731520" y="4620600"/>
            <a:ext cx="5851800" cy="3780000"/>
          </a:xfrm>
          <a:prstGeom prst="rect">
            <a:avLst/>
          </a:prstGeom>
          <a:noFill/>
          <a:ln w="0">
            <a:noFill/>
          </a:ln>
        </p:spPr>
        <p:txBody>
          <a:bodyPr lIns="99000" rIns="99000" tIns="49680" bIns="49680" anchor="t">
            <a:noAutofit/>
          </a:bodyPr>
          <a:p>
            <a:pPr indent="0">
              <a:lnSpc>
                <a:spcPct val="100000"/>
              </a:lnSpc>
              <a:buNone/>
            </a:pPr>
            <a:r>
              <a:rPr b="0" lang="da-DK" sz="2000" strike="noStrike" u="none">
                <a:solidFill>
                  <a:srgbClr val="000000"/>
                </a:solidFill>
                <a:effectLst/>
                <a:uFillTx/>
                <a:latin typeface="Arial"/>
              </a:rPr>
              <a:t>Man skal lige holde tungen lige i munden </a:t>
            </a:r>
            <a:r>
              <a:rPr b="0" lang="da-DK" sz="2000" strike="noStrike" u="none">
                <a:solidFill>
                  <a:srgbClr val="000000"/>
                </a:solidFill>
                <a:effectLst/>
                <a:uFillTx/>
                <a:latin typeface="Wingdings"/>
              </a:rPr>
              <a:t></a:t>
            </a:r>
            <a:r>
              <a:rPr b="0" lang="da-DK" sz="2000" strike="noStrike" u="none">
                <a:solidFill>
                  <a:srgbClr val="000000"/>
                </a:solidFill>
                <a:effectLst/>
                <a:uFillTx/>
                <a:latin typeface="Times New Roman"/>
              </a:rPr>
              <a:t> </a:t>
            </a:r>
            <a:endParaRPr b="0" lang="en-DK" sz="2000" strike="noStrike" u="none">
              <a:solidFill>
                <a:srgbClr val="000000"/>
              </a:solidFill>
              <a:effectLst/>
              <a:uFillTx/>
              <a:latin typeface="Arial"/>
            </a:endParaRPr>
          </a:p>
        </p:txBody>
      </p:sp>
      <p:sp>
        <p:nvSpPr>
          <p:cNvPr id="410" name="PlaceHolder 3"/>
          <p:cNvSpPr>
            <a:spLocks noGrp="1"/>
          </p:cNvSpPr>
          <p:nvPr>
            <p:ph type="sldNum" idx="77"/>
          </p:nvPr>
        </p:nvSpPr>
        <p:spPr>
          <a:xfrm>
            <a:off x="4143600" y="9119520"/>
            <a:ext cx="3169440" cy="481320"/>
          </a:xfrm>
          <a:prstGeom prst="rect">
            <a:avLst/>
          </a:prstGeom>
          <a:noFill/>
          <a:ln w="0">
            <a:noFill/>
          </a:ln>
        </p:spPr>
        <p:txBody>
          <a:bodyPr lIns="99000" rIns="99000" tIns="49680" bIns="49680" anchor="b">
            <a:noAutofit/>
          </a:bodyPr>
          <a:p>
            <a:pPr indent="0">
              <a:buNone/>
            </a:pPr>
            <a:endParaRPr b="0" lang="en-DK" sz="1300" strike="noStrike" u="none">
              <a:solidFill>
                <a:srgbClr val="000000"/>
              </a:solidFill>
              <a:effectLst/>
              <a:uFillTx/>
              <a:latin typeface="Times New Roman"/>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PlaceHolder 1"/>
          <p:cNvSpPr>
            <a:spLocks noGrp="1"/>
          </p:cNvSpPr>
          <p:nvPr>
            <p:ph type="sldImg"/>
          </p:nvPr>
        </p:nvSpPr>
        <p:spPr>
          <a:xfrm>
            <a:off x="777960" y="1200240"/>
            <a:ext cx="5758920" cy="3239640"/>
          </a:xfrm>
          <a:prstGeom prst="rect">
            <a:avLst/>
          </a:prstGeom>
          <a:ln w="0">
            <a:noFill/>
          </a:ln>
        </p:spPr>
      </p:sp>
      <p:sp>
        <p:nvSpPr>
          <p:cNvPr id="412" name="PlaceHolder 2"/>
          <p:cNvSpPr>
            <a:spLocks noGrp="1"/>
          </p:cNvSpPr>
          <p:nvPr>
            <p:ph type="body"/>
          </p:nvPr>
        </p:nvSpPr>
        <p:spPr>
          <a:xfrm>
            <a:off x="731520" y="4620600"/>
            <a:ext cx="5851800" cy="3780000"/>
          </a:xfrm>
          <a:prstGeom prst="rect">
            <a:avLst/>
          </a:prstGeom>
          <a:noFill/>
          <a:ln w="0">
            <a:noFill/>
          </a:ln>
        </p:spPr>
        <p:txBody>
          <a:bodyPr lIns="99000" rIns="99000" tIns="49680" bIns="49680" anchor="t">
            <a:noAutofit/>
          </a:bodyPr>
          <a:p>
            <a:pPr indent="0" defTabSz="914400">
              <a:lnSpc>
                <a:spcPct val="100000"/>
              </a:lnSpc>
              <a:buNone/>
              <a:tabLst>
                <a:tab algn="l" pos="0"/>
              </a:tabLst>
            </a:pPr>
            <a:r>
              <a:rPr b="0" lang="da-DK" sz="2000" strike="noStrike" u="none">
                <a:solidFill>
                  <a:srgbClr val="000000"/>
                </a:solidFill>
                <a:effectLst/>
                <a:uFillTx/>
                <a:latin typeface="Arial"/>
              </a:rPr>
              <a:t>Galdestensanfald = Hvis stenen passerer fra galdeblæren og via galdevejene ud i tarmen </a:t>
            </a:r>
            <a:r>
              <a:rPr b="0" lang="da-DK" sz="2000" strike="noStrike" u="none">
                <a:solidFill>
                  <a:srgbClr val="000000"/>
                </a:solidFill>
                <a:effectLst/>
                <a:uFillTx/>
                <a:latin typeface="Wingdings"/>
              </a:rPr>
              <a:t></a:t>
            </a:r>
            <a:r>
              <a:rPr b="0" lang="da-DK" sz="2000" strike="noStrike" u="none">
                <a:solidFill>
                  <a:srgbClr val="000000"/>
                </a:solidFill>
                <a:effectLst/>
                <a:uFillTx/>
                <a:latin typeface="Times New Roman"/>
              </a:rPr>
              <a:t> anfald af kraftige smerter placeret under højre kurvatur </a:t>
            </a:r>
            <a:endParaRPr b="0" lang="en-DK" sz="2000" strike="noStrike" u="none">
              <a:solidFill>
                <a:srgbClr val="000000"/>
              </a:solidFill>
              <a:effectLst/>
              <a:uFillTx/>
              <a:latin typeface="Arial"/>
            </a:endParaRPr>
          </a:p>
          <a:p>
            <a:pPr indent="0" defTabSz="914400">
              <a:lnSpc>
                <a:spcPct val="100000"/>
              </a:lnSpc>
              <a:buNone/>
              <a:tabLst>
                <a:tab algn="l" pos="0"/>
              </a:tabLst>
            </a:pPr>
            <a:r>
              <a:rPr b="0" lang="da-DK" sz="2000" strike="noStrike" u="none">
                <a:solidFill>
                  <a:srgbClr val="000000"/>
                </a:solidFill>
                <a:effectLst/>
                <a:uFillTx/>
                <a:latin typeface="Times New Roman"/>
              </a:rPr>
              <a:t>Varighed 1-2 timer og kan ledsages af kvalme og opkastninger.</a:t>
            </a:r>
            <a:endParaRPr b="0" lang="en-DK" sz="2000" strike="noStrike" u="none">
              <a:solidFill>
                <a:srgbClr val="000000"/>
              </a:solidFill>
              <a:effectLst/>
              <a:uFillTx/>
              <a:latin typeface="Arial"/>
            </a:endParaRPr>
          </a:p>
          <a:p>
            <a:pPr indent="0" defTabSz="914400">
              <a:lnSpc>
                <a:spcPct val="100000"/>
              </a:lnSpc>
              <a:buNone/>
              <a:tabLst>
                <a:tab algn="l" pos="0"/>
              </a:tabLst>
            </a:pPr>
            <a:r>
              <a:rPr b="0" lang="da-DK" sz="2000" strike="noStrike" u="none">
                <a:solidFill>
                  <a:srgbClr val="000000"/>
                </a:solidFill>
                <a:effectLst/>
                <a:uFillTx/>
                <a:latin typeface="Times New Roman"/>
              </a:rPr>
              <a:t>Oftest udløst af fedtrige måltider – i december stiger antal indlæggelser… </a:t>
            </a:r>
            <a:endParaRPr b="0" lang="en-DK" sz="2000" strike="noStrike" u="none">
              <a:solidFill>
                <a:srgbClr val="000000"/>
              </a:solidFill>
              <a:effectLst/>
              <a:uFillTx/>
              <a:latin typeface="Arial"/>
            </a:endParaRPr>
          </a:p>
          <a:p>
            <a:pPr indent="0" defTabSz="914400">
              <a:lnSpc>
                <a:spcPct val="100000"/>
              </a:lnSpc>
              <a:buNone/>
              <a:tabLst>
                <a:tab algn="l" pos="0"/>
              </a:tabLst>
            </a:pPr>
            <a:endParaRPr b="0" lang="en-DK" sz="2000" strike="noStrike" u="none">
              <a:solidFill>
                <a:srgbClr val="000000"/>
              </a:solidFill>
              <a:effectLst/>
              <a:uFillTx/>
              <a:latin typeface="Arial"/>
            </a:endParaRPr>
          </a:p>
          <a:p>
            <a:pPr indent="0" defTabSz="914400">
              <a:lnSpc>
                <a:spcPct val="100000"/>
              </a:lnSpc>
              <a:buNone/>
              <a:tabLst>
                <a:tab algn="l" pos="0"/>
              </a:tabLst>
            </a:pPr>
            <a:endParaRPr b="0" lang="en-DK" sz="2000" strike="noStrike" u="none">
              <a:solidFill>
                <a:srgbClr val="000000"/>
              </a:solidFill>
              <a:effectLst/>
              <a:uFillTx/>
              <a:latin typeface="Arial"/>
            </a:endParaRPr>
          </a:p>
        </p:txBody>
      </p:sp>
      <p:sp>
        <p:nvSpPr>
          <p:cNvPr id="413" name="PlaceHolder 3"/>
          <p:cNvSpPr>
            <a:spLocks noGrp="1"/>
          </p:cNvSpPr>
          <p:nvPr>
            <p:ph type="sldNum" idx="78"/>
          </p:nvPr>
        </p:nvSpPr>
        <p:spPr>
          <a:xfrm>
            <a:off x="4143600" y="9119520"/>
            <a:ext cx="3169440" cy="481320"/>
          </a:xfrm>
          <a:prstGeom prst="rect">
            <a:avLst/>
          </a:prstGeom>
          <a:noFill/>
          <a:ln w="0">
            <a:noFill/>
          </a:ln>
        </p:spPr>
        <p:txBody>
          <a:bodyPr lIns="99000" rIns="99000" tIns="49680" bIns="49680" anchor="b">
            <a:noAutofit/>
          </a:bodyPr>
          <a:p>
            <a:pPr indent="0">
              <a:buNone/>
            </a:pPr>
            <a:endParaRPr b="0" lang="en-DK" sz="1300" strike="noStrike" u="none">
              <a:solidFill>
                <a:srgbClr val="000000"/>
              </a:solidFill>
              <a:effectLst/>
              <a:uFillTx/>
              <a:latin typeface="Times New Roman"/>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PlaceHolder 1"/>
          <p:cNvSpPr>
            <a:spLocks noGrp="1"/>
          </p:cNvSpPr>
          <p:nvPr>
            <p:ph type="sldImg"/>
          </p:nvPr>
        </p:nvSpPr>
        <p:spPr>
          <a:xfrm>
            <a:off x="777960" y="1200240"/>
            <a:ext cx="5758920" cy="3239640"/>
          </a:xfrm>
          <a:prstGeom prst="rect">
            <a:avLst/>
          </a:prstGeom>
          <a:ln w="0">
            <a:noFill/>
          </a:ln>
        </p:spPr>
      </p:sp>
      <p:sp>
        <p:nvSpPr>
          <p:cNvPr id="415" name="PlaceHolder 2"/>
          <p:cNvSpPr>
            <a:spLocks noGrp="1"/>
          </p:cNvSpPr>
          <p:nvPr>
            <p:ph type="body"/>
          </p:nvPr>
        </p:nvSpPr>
        <p:spPr>
          <a:xfrm>
            <a:off x="731520" y="4620600"/>
            <a:ext cx="5851800" cy="3780000"/>
          </a:xfrm>
          <a:prstGeom prst="rect">
            <a:avLst/>
          </a:prstGeom>
          <a:noFill/>
          <a:ln w="0">
            <a:noFill/>
          </a:ln>
        </p:spPr>
        <p:txBody>
          <a:bodyPr lIns="99000" rIns="99000" tIns="49680" bIns="49680" anchor="t">
            <a:noAutofit/>
          </a:bodyPr>
          <a:p>
            <a:pPr indent="0">
              <a:lnSpc>
                <a:spcPct val="100000"/>
              </a:lnSpc>
              <a:buNone/>
            </a:pPr>
            <a:r>
              <a:rPr b="0" lang="da-DK" sz="2000" strike="noStrike" u="none">
                <a:solidFill>
                  <a:srgbClr val="000000"/>
                </a:solidFill>
                <a:effectLst/>
                <a:uFillTx/>
                <a:latin typeface="Arial"/>
              </a:rPr>
              <a:t>Kirurgi = cholecystektomi </a:t>
            </a:r>
            <a:endParaRPr b="0" lang="en-DK" sz="2000" strike="noStrike" u="none">
              <a:solidFill>
                <a:srgbClr val="000000"/>
              </a:solidFill>
              <a:effectLst/>
              <a:uFillTx/>
              <a:latin typeface="Arial"/>
            </a:endParaRPr>
          </a:p>
        </p:txBody>
      </p:sp>
      <p:sp>
        <p:nvSpPr>
          <p:cNvPr id="416" name="PlaceHolder 3"/>
          <p:cNvSpPr>
            <a:spLocks noGrp="1"/>
          </p:cNvSpPr>
          <p:nvPr>
            <p:ph type="sldNum" idx="79"/>
          </p:nvPr>
        </p:nvSpPr>
        <p:spPr>
          <a:xfrm>
            <a:off x="4143600" y="9119520"/>
            <a:ext cx="3169440" cy="481320"/>
          </a:xfrm>
          <a:prstGeom prst="rect">
            <a:avLst/>
          </a:prstGeom>
          <a:noFill/>
          <a:ln w="0">
            <a:noFill/>
          </a:ln>
        </p:spPr>
        <p:txBody>
          <a:bodyPr lIns="99000" rIns="99000" tIns="49680" bIns="49680" anchor="b">
            <a:noAutofit/>
          </a:bodyPr>
          <a:p>
            <a:pPr indent="0">
              <a:buNone/>
            </a:pPr>
            <a:endParaRPr b="0" lang="en-DK" sz="1300" strike="noStrike" u="none">
              <a:solidFill>
                <a:srgbClr val="000000"/>
              </a:solidFill>
              <a:effectLst/>
              <a:uFillTx/>
              <a:latin typeface="Times New Roman"/>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PlaceHolder 1"/>
          <p:cNvSpPr>
            <a:spLocks noGrp="1"/>
          </p:cNvSpPr>
          <p:nvPr>
            <p:ph type="sldImg"/>
          </p:nvPr>
        </p:nvSpPr>
        <p:spPr>
          <a:xfrm>
            <a:off x="777960" y="1200240"/>
            <a:ext cx="5758920" cy="3239640"/>
          </a:xfrm>
          <a:prstGeom prst="rect">
            <a:avLst/>
          </a:prstGeom>
          <a:ln w="0">
            <a:noFill/>
          </a:ln>
        </p:spPr>
      </p:sp>
      <p:sp>
        <p:nvSpPr>
          <p:cNvPr id="418" name="PlaceHolder 2"/>
          <p:cNvSpPr>
            <a:spLocks noGrp="1"/>
          </p:cNvSpPr>
          <p:nvPr>
            <p:ph type="body"/>
          </p:nvPr>
        </p:nvSpPr>
        <p:spPr>
          <a:xfrm>
            <a:off x="731520" y="4620600"/>
            <a:ext cx="5851800" cy="3780000"/>
          </a:xfrm>
          <a:prstGeom prst="rect">
            <a:avLst/>
          </a:prstGeom>
          <a:noFill/>
          <a:ln w="0">
            <a:noFill/>
          </a:ln>
        </p:spPr>
        <p:txBody>
          <a:bodyPr lIns="99000" rIns="99000" tIns="49680" bIns="49680" anchor="t">
            <a:noAutofit/>
          </a:bodyPr>
          <a:p>
            <a:pPr indent="0">
              <a:buNone/>
            </a:pPr>
            <a:endParaRPr b="0" lang="en-DK" sz="1800" strike="noStrike" u="none">
              <a:solidFill>
                <a:srgbClr val="000000"/>
              </a:solidFill>
              <a:effectLst/>
              <a:uFillTx/>
              <a:latin typeface="Arial"/>
            </a:endParaRPr>
          </a:p>
        </p:txBody>
      </p:sp>
      <p:sp>
        <p:nvSpPr>
          <p:cNvPr id="419" name="PlaceHolder 3"/>
          <p:cNvSpPr>
            <a:spLocks noGrp="1"/>
          </p:cNvSpPr>
          <p:nvPr>
            <p:ph type="sldNum" idx="80"/>
          </p:nvPr>
        </p:nvSpPr>
        <p:spPr>
          <a:xfrm>
            <a:off x="4143600" y="9119520"/>
            <a:ext cx="3169440" cy="481320"/>
          </a:xfrm>
          <a:prstGeom prst="rect">
            <a:avLst/>
          </a:prstGeom>
          <a:noFill/>
          <a:ln w="0">
            <a:noFill/>
          </a:ln>
        </p:spPr>
        <p:txBody>
          <a:bodyPr lIns="99000" rIns="99000" tIns="49680" bIns="49680" anchor="b">
            <a:noAutofit/>
          </a:bodyPr>
          <a:p>
            <a:pPr indent="0">
              <a:buNone/>
            </a:pPr>
            <a:endParaRPr b="0" lang="en-DK" sz="1300" strike="noStrike" u="none">
              <a:solidFill>
                <a:srgbClr val="000000"/>
              </a:solidFill>
              <a:effectLst/>
              <a:uFillTx/>
              <a:latin typeface="Times New Roman"/>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PlaceHolder 1"/>
          <p:cNvSpPr>
            <a:spLocks noGrp="1"/>
          </p:cNvSpPr>
          <p:nvPr>
            <p:ph type="sldImg"/>
          </p:nvPr>
        </p:nvSpPr>
        <p:spPr>
          <a:xfrm>
            <a:off x="777960" y="1200240"/>
            <a:ext cx="5758920" cy="3239640"/>
          </a:xfrm>
          <a:prstGeom prst="rect">
            <a:avLst/>
          </a:prstGeom>
          <a:ln w="0">
            <a:noFill/>
          </a:ln>
        </p:spPr>
      </p:sp>
      <p:sp>
        <p:nvSpPr>
          <p:cNvPr id="421" name="PlaceHolder 2"/>
          <p:cNvSpPr>
            <a:spLocks noGrp="1"/>
          </p:cNvSpPr>
          <p:nvPr>
            <p:ph type="body"/>
          </p:nvPr>
        </p:nvSpPr>
        <p:spPr>
          <a:xfrm>
            <a:off x="731520" y="4620600"/>
            <a:ext cx="5851800" cy="3780000"/>
          </a:xfrm>
          <a:prstGeom prst="rect">
            <a:avLst/>
          </a:prstGeom>
          <a:noFill/>
          <a:ln w="0">
            <a:noFill/>
          </a:ln>
        </p:spPr>
        <p:txBody>
          <a:bodyPr lIns="99000" rIns="99000" tIns="49680" bIns="49680" anchor="t">
            <a:noAutofit/>
          </a:bodyPr>
          <a:p>
            <a:pPr indent="0">
              <a:lnSpc>
                <a:spcPct val="100000"/>
              </a:lnSpc>
              <a:buNone/>
            </a:pPr>
            <a:r>
              <a:rPr b="0" lang="da-DK" sz="2000" strike="noStrike" u="none">
                <a:solidFill>
                  <a:srgbClr val="000000"/>
                </a:solidFill>
                <a:effectLst/>
                <a:uFillTx/>
                <a:latin typeface="Arial"/>
              </a:rPr>
              <a:t>Sten i galdevejene kan medføre cholangitis </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Kan også have en autoimmun komponent </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M/K = 10/90 </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Ret sjælden – ca. 50 tilfælde om året </a:t>
            </a:r>
            <a:endParaRPr b="0" lang="en-DK" sz="2000" strike="noStrike" u="none">
              <a:solidFill>
                <a:srgbClr val="000000"/>
              </a:solidFill>
              <a:effectLst/>
              <a:uFillTx/>
              <a:latin typeface="Arial"/>
            </a:endParaRPr>
          </a:p>
        </p:txBody>
      </p:sp>
      <p:sp>
        <p:nvSpPr>
          <p:cNvPr id="422" name="PlaceHolder 3"/>
          <p:cNvSpPr>
            <a:spLocks noGrp="1"/>
          </p:cNvSpPr>
          <p:nvPr>
            <p:ph type="sldNum" idx="81"/>
          </p:nvPr>
        </p:nvSpPr>
        <p:spPr>
          <a:xfrm>
            <a:off x="4143600" y="9119520"/>
            <a:ext cx="3169440" cy="481320"/>
          </a:xfrm>
          <a:prstGeom prst="rect">
            <a:avLst/>
          </a:prstGeom>
          <a:noFill/>
          <a:ln w="0">
            <a:noFill/>
          </a:ln>
        </p:spPr>
        <p:txBody>
          <a:bodyPr lIns="99000" rIns="99000" tIns="49680" bIns="49680" anchor="b">
            <a:noAutofit/>
          </a:bodyPr>
          <a:p>
            <a:pPr indent="0">
              <a:buNone/>
            </a:pPr>
            <a:endParaRPr b="0" lang="en-DK" sz="1300" strike="noStrike" u="none">
              <a:solidFill>
                <a:srgbClr val="000000"/>
              </a:solidFill>
              <a:effectLst/>
              <a:uFillTx/>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PlaceHolder 1"/>
          <p:cNvSpPr>
            <a:spLocks noGrp="1"/>
          </p:cNvSpPr>
          <p:nvPr>
            <p:ph type="sldImg"/>
          </p:nvPr>
        </p:nvSpPr>
        <p:spPr>
          <a:xfrm>
            <a:off x="777960" y="1200240"/>
            <a:ext cx="5758920" cy="3239640"/>
          </a:xfrm>
          <a:prstGeom prst="rect">
            <a:avLst/>
          </a:prstGeom>
          <a:ln w="0">
            <a:noFill/>
          </a:ln>
        </p:spPr>
      </p:sp>
      <p:sp>
        <p:nvSpPr>
          <p:cNvPr id="294" name="PlaceHolder 2"/>
          <p:cNvSpPr>
            <a:spLocks noGrp="1"/>
          </p:cNvSpPr>
          <p:nvPr>
            <p:ph type="body"/>
          </p:nvPr>
        </p:nvSpPr>
        <p:spPr>
          <a:xfrm>
            <a:off x="731520" y="4620600"/>
            <a:ext cx="5851800" cy="3780000"/>
          </a:xfrm>
          <a:prstGeom prst="rect">
            <a:avLst/>
          </a:prstGeom>
          <a:noFill/>
          <a:ln w="0">
            <a:noFill/>
          </a:ln>
        </p:spPr>
        <p:txBody>
          <a:bodyPr lIns="99000" rIns="99000" tIns="49680" bIns="49680" anchor="t">
            <a:noAutofit/>
          </a:bodyPr>
          <a:p>
            <a:pPr indent="0">
              <a:lnSpc>
                <a:spcPct val="100000"/>
              </a:lnSpc>
              <a:buNone/>
            </a:pPr>
            <a:r>
              <a:rPr b="0" lang="en-US" sz="2000" strike="noStrike" u="none">
                <a:solidFill>
                  <a:srgbClr val="000000"/>
                </a:solidFill>
                <a:effectLst/>
                <a:uFillTx/>
                <a:latin typeface="Arial"/>
              </a:rPr>
              <a:t>Hvilken sygdom har vi lært også kan give udstråling til ryggen? - aortadissektion!</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Defènse musculaire eller muskelværn er en reflektoriske stramning af bugvæggen, som opstår ved betændelsesprocesser i bughulen, hvor bugmusklerne kontraherer sig reflektorisk, specielt ved tryk mod det syge sted. Et tegn på betændelse eller irritation i bughinden eller bughindebeklædte organer</a:t>
            </a:r>
            <a:endParaRPr b="0" lang="en-DK" sz="2000" strike="noStrike" u="none">
              <a:solidFill>
                <a:srgbClr val="000000"/>
              </a:solidFill>
              <a:effectLst/>
              <a:uFillTx/>
              <a:latin typeface="Arial"/>
            </a:endParaRPr>
          </a:p>
        </p:txBody>
      </p:sp>
      <p:sp>
        <p:nvSpPr>
          <p:cNvPr id="295" name="PlaceHolder 3"/>
          <p:cNvSpPr>
            <a:spLocks noGrp="1"/>
          </p:cNvSpPr>
          <p:nvPr>
            <p:ph type="sldNum" idx="40"/>
          </p:nvPr>
        </p:nvSpPr>
        <p:spPr>
          <a:xfrm>
            <a:off x="4143600" y="9119520"/>
            <a:ext cx="3169440" cy="481320"/>
          </a:xfrm>
          <a:prstGeom prst="rect">
            <a:avLst/>
          </a:prstGeom>
          <a:noFill/>
          <a:ln w="0">
            <a:noFill/>
          </a:ln>
        </p:spPr>
        <p:txBody>
          <a:bodyPr lIns="99000" rIns="99000" tIns="49680" bIns="49680" anchor="b">
            <a:noAutofit/>
          </a:bodyPr>
          <a:p>
            <a:pPr indent="0">
              <a:buNone/>
            </a:pPr>
            <a:endParaRPr b="0" lang="en-DK" sz="1300" strike="noStrike" u="none">
              <a:solidFill>
                <a:srgbClr val="000000"/>
              </a:solidFill>
              <a:effectLst/>
              <a:uFillTx/>
              <a:latin typeface="Times New Roman"/>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PlaceHolder 1"/>
          <p:cNvSpPr>
            <a:spLocks noGrp="1"/>
          </p:cNvSpPr>
          <p:nvPr>
            <p:ph type="sldImg"/>
          </p:nvPr>
        </p:nvSpPr>
        <p:spPr>
          <a:xfrm>
            <a:off x="777960" y="1200240"/>
            <a:ext cx="5758920" cy="3239640"/>
          </a:xfrm>
          <a:prstGeom prst="rect">
            <a:avLst/>
          </a:prstGeom>
          <a:ln w="0">
            <a:noFill/>
          </a:ln>
        </p:spPr>
      </p:sp>
      <p:sp>
        <p:nvSpPr>
          <p:cNvPr id="424" name="PlaceHolder 2"/>
          <p:cNvSpPr>
            <a:spLocks noGrp="1"/>
          </p:cNvSpPr>
          <p:nvPr>
            <p:ph type="body"/>
          </p:nvPr>
        </p:nvSpPr>
        <p:spPr>
          <a:xfrm>
            <a:off x="731520" y="4620600"/>
            <a:ext cx="5851800" cy="3780000"/>
          </a:xfrm>
          <a:prstGeom prst="rect">
            <a:avLst/>
          </a:prstGeom>
          <a:noFill/>
          <a:ln w="0">
            <a:noFill/>
          </a:ln>
        </p:spPr>
        <p:txBody>
          <a:bodyPr lIns="99000" rIns="99000" tIns="49680" bIns="49680" anchor="t">
            <a:noAutofit/>
          </a:bodyPr>
          <a:p>
            <a:pPr indent="0">
              <a:buNone/>
            </a:pPr>
            <a:endParaRPr b="0" lang="en-DK" sz="1800" strike="noStrike" u="none">
              <a:solidFill>
                <a:srgbClr val="000000"/>
              </a:solidFill>
              <a:effectLst/>
              <a:uFillTx/>
              <a:latin typeface="Arial"/>
            </a:endParaRPr>
          </a:p>
        </p:txBody>
      </p:sp>
      <p:sp>
        <p:nvSpPr>
          <p:cNvPr id="425" name="PlaceHolder 3"/>
          <p:cNvSpPr>
            <a:spLocks noGrp="1"/>
          </p:cNvSpPr>
          <p:nvPr>
            <p:ph type="sldNum" idx="82"/>
          </p:nvPr>
        </p:nvSpPr>
        <p:spPr>
          <a:xfrm>
            <a:off x="4143600" y="9119520"/>
            <a:ext cx="3169440" cy="481320"/>
          </a:xfrm>
          <a:prstGeom prst="rect">
            <a:avLst/>
          </a:prstGeom>
          <a:noFill/>
          <a:ln w="0">
            <a:noFill/>
          </a:ln>
        </p:spPr>
        <p:txBody>
          <a:bodyPr lIns="99000" rIns="99000" tIns="49680" bIns="49680" anchor="b">
            <a:noAutofit/>
          </a:bodyPr>
          <a:p>
            <a:pPr indent="0">
              <a:buNone/>
            </a:pPr>
            <a:endParaRPr b="0" lang="en-DK" sz="1300" strike="noStrike" u="none">
              <a:solidFill>
                <a:srgbClr val="000000"/>
              </a:solidFill>
              <a:effectLst/>
              <a:uFillTx/>
              <a:latin typeface="Times New Roman"/>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PlaceHolder 1"/>
          <p:cNvSpPr>
            <a:spLocks noGrp="1"/>
          </p:cNvSpPr>
          <p:nvPr>
            <p:ph type="sldImg"/>
          </p:nvPr>
        </p:nvSpPr>
        <p:spPr>
          <a:xfrm>
            <a:off x="777960" y="1200240"/>
            <a:ext cx="5758920" cy="3239640"/>
          </a:xfrm>
          <a:prstGeom prst="rect">
            <a:avLst/>
          </a:prstGeom>
          <a:ln w="0">
            <a:noFill/>
          </a:ln>
        </p:spPr>
      </p:sp>
      <p:sp>
        <p:nvSpPr>
          <p:cNvPr id="427" name="PlaceHolder 2"/>
          <p:cNvSpPr>
            <a:spLocks noGrp="1"/>
          </p:cNvSpPr>
          <p:nvPr>
            <p:ph type="body"/>
          </p:nvPr>
        </p:nvSpPr>
        <p:spPr>
          <a:xfrm>
            <a:off x="731520" y="4620600"/>
            <a:ext cx="5851800" cy="3780000"/>
          </a:xfrm>
          <a:prstGeom prst="rect">
            <a:avLst/>
          </a:prstGeom>
          <a:noFill/>
          <a:ln w="0">
            <a:noFill/>
          </a:ln>
        </p:spPr>
        <p:txBody>
          <a:bodyPr lIns="99000" rIns="99000" tIns="49680" bIns="49680" anchor="t">
            <a:noAutofit/>
          </a:bodyPr>
          <a:p>
            <a:pPr indent="0">
              <a:buNone/>
            </a:pPr>
            <a:endParaRPr b="0" lang="en-DK" sz="1800" strike="noStrike" u="none">
              <a:solidFill>
                <a:srgbClr val="000000"/>
              </a:solidFill>
              <a:effectLst/>
              <a:uFillTx/>
              <a:latin typeface="Arial"/>
            </a:endParaRPr>
          </a:p>
        </p:txBody>
      </p:sp>
      <p:sp>
        <p:nvSpPr>
          <p:cNvPr id="428" name="PlaceHolder 3"/>
          <p:cNvSpPr>
            <a:spLocks noGrp="1"/>
          </p:cNvSpPr>
          <p:nvPr>
            <p:ph type="sldNum" idx="83"/>
          </p:nvPr>
        </p:nvSpPr>
        <p:spPr>
          <a:xfrm>
            <a:off x="4143600" y="9119520"/>
            <a:ext cx="3169440" cy="481320"/>
          </a:xfrm>
          <a:prstGeom prst="rect">
            <a:avLst/>
          </a:prstGeom>
          <a:noFill/>
          <a:ln w="0">
            <a:noFill/>
          </a:ln>
        </p:spPr>
        <p:txBody>
          <a:bodyPr lIns="99000" rIns="99000" tIns="49680" bIns="49680" anchor="b">
            <a:noAutofit/>
          </a:bodyPr>
          <a:p>
            <a:pPr indent="0">
              <a:buNone/>
            </a:pPr>
            <a:endParaRPr b="0" lang="en-DK" sz="1300" strike="noStrike" u="none">
              <a:solidFill>
                <a:srgbClr val="000000"/>
              </a:solidFill>
              <a:effectLst/>
              <a:uFillTx/>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PlaceHolder 1"/>
          <p:cNvSpPr>
            <a:spLocks noGrp="1"/>
          </p:cNvSpPr>
          <p:nvPr>
            <p:ph type="sldImg"/>
          </p:nvPr>
        </p:nvSpPr>
        <p:spPr>
          <a:xfrm>
            <a:off x="777960" y="1200240"/>
            <a:ext cx="5758920" cy="3239640"/>
          </a:xfrm>
          <a:prstGeom prst="rect">
            <a:avLst/>
          </a:prstGeom>
          <a:ln w="0">
            <a:noFill/>
          </a:ln>
        </p:spPr>
      </p:sp>
      <p:sp>
        <p:nvSpPr>
          <p:cNvPr id="297" name="PlaceHolder 2"/>
          <p:cNvSpPr>
            <a:spLocks noGrp="1"/>
          </p:cNvSpPr>
          <p:nvPr>
            <p:ph type="body"/>
          </p:nvPr>
        </p:nvSpPr>
        <p:spPr>
          <a:xfrm>
            <a:off x="731520" y="4620600"/>
            <a:ext cx="5851800" cy="3780000"/>
          </a:xfrm>
          <a:prstGeom prst="rect">
            <a:avLst/>
          </a:prstGeom>
          <a:noFill/>
          <a:ln w="0">
            <a:noFill/>
          </a:ln>
        </p:spPr>
        <p:txBody>
          <a:bodyPr lIns="99000" rIns="99000" tIns="49680" bIns="49680" anchor="t">
            <a:noAutofit/>
          </a:bodyPr>
          <a:p>
            <a:pPr indent="0">
              <a:lnSpc>
                <a:spcPct val="100000"/>
              </a:lnSpc>
              <a:buNone/>
            </a:pPr>
            <a:r>
              <a:rPr b="0" lang="en-US" sz="2000" strike="noStrike" u="none">
                <a:solidFill>
                  <a:srgbClr val="000000"/>
                </a:solidFill>
                <a:effectLst/>
                <a:uFillTx/>
                <a:latin typeface="Arial"/>
              </a:rPr>
              <a:t>Øverst: normal pancreas. Slanl og velafgrænsteet, med glatte konturer. Ens densitet.</a:t>
            </a:r>
            <a:endParaRPr b="0" lang="en-DK" sz="2000" strike="noStrike" u="none">
              <a:solidFill>
                <a:srgbClr val="000000"/>
              </a:solidFill>
              <a:effectLst/>
              <a:uFillTx/>
              <a:latin typeface="Arial"/>
            </a:endParaRPr>
          </a:p>
          <a:p>
            <a:pPr indent="0">
              <a:lnSpc>
                <a:spcPct val="100000"/>
              </a:lnSpc>
              <a:buNone/>
            </a:pPr>
            <a:r>
              <a:rPr b="0" lang="en-US" sz="2000" strike="noStrike" u="none">
                <a:solidFill>
                  <a:srgbClr val="000000"/>
                </a:solidFill>
                <a:effectLst/>
                <a:uFillTx/>
                <a:latin typeface="Arial"/>
              </a:rPr>
              <a:t>Nederst: inflammeret pancreas. Ses ødematøs og forstørret. uregelmæssige konsurer/kanter. “hazy”/tågede omgivelser </a:t>
            </a:r>
            <a:endParaRPr b="0" lang="en-DK" sz="2000" strike="noStrike" u="none">
              <a:solidFill>
                <a:srgbClr val="000000"/>
              </a:solidFill>
              <a:effectLst/>
              <a:uFillTx/>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PlaceHolder 1"/>
          <p:cNvSpPr>
            <a:spLocks noGrp="1"/>
          </p:cNvSpPr>
          <p:nvPr>
            <p:ph type="sldImg"/>
          </p:nvPr>
        </p:nvSpPr>
        <p:spPr>
          <a:xfrm>
            <a:off x="777960" y="1200240"/>
            <a:ext cx="5758920" cy="3239640"/>
          </a:xfrm>
          <a:prstGeom prst="rect">
            <a:avLst/>
          </a:prstGeom>
          <a:ln w="0">
            <a:noFill/>
          </a:ln>
        </p:spPr>
      </p:sp>
      <p:sp>
        <p:nvSpPr>
          <p:cNvPr id="299" name="PlaceHolder 2"/>
          <p:cNvSpPr>
            <a:spLocks noGrp="1"/>
          </p:cNvSpPr>
          <p:nvPr>
            <p:ph type="body"/>
          </p:nvPr>
        </p:nvSpPr>
        <p:spPr>
          <a:xfrm>
            <a:off x="731520" y="4620600"/>
            <a:ext cx="5851800" cy="3780000"/>
          </a:xfrm>
          <a:prstGeom prst="rect">
            <a:avLst/>
          </a:prstGeom>
          <a:noFill/>
          <a:ln w="0">
            <a:noFill/>
          </a:ln>
        </p:spPr>
        <p:txBody>
          <a:bodyPr lIns="99000" rIns="99000" tIns="49680" bIns="49680" anchor="t">
            <a:noAutofit/>
          </a:bodyPr>
          <a:p>
            <a:pPr indent="0">
              <a:lnSpc>
                <a:spcPct val="100000"/>
              </a:lnSpc>
              <a:buNone/>
            </a:pPr>
            <a:r>
              <a:rPr b="0" lang="da-DK" sz="2000" strike="noStrike" u="none">
                <a:solidFill>
                  <a:srgbClr val="000000"/>
                </a:solidFill>
                <a:effectLst/>
                <a:uFillTx/>
                <a:latin typeface="Arial"/>
              </a:rPr>
              <a:t>Vi kommer ind på galdegangssystemet senere </a:t>
            </a:r>
            <a:r>
              <a:rPr b="0" lang="da-DK" sz="2000" strike="noStrike" u="none">
                <a:solidFill>
                  <a:srgbClr val="000000"/>
                </a:solidFill>
                <a:effectLst/>
                <a:uFillTx/>
                <a:latin typeface="Wingdings"/>
              </a:rPr>
              <a:t></a:t>
            </a:r>
            <a:r>
              <a:rPr b="0" lang="da-DK" sz="2000" strike="noStrike" u="none">
                <a:solidFill>
                  <a:srgbClr val="000000"/>
                </a:solidFill>
                <a:effectLst/>
                <a:uFillTx/>
                <a:latin typeface="Times New Roman"/>
              </a:rPr>
              <a:t> </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Times New Roman"/>
              </a:rPr>
              <a:t>Nekrose ved akut pankreatitis er farligt af flere grunde, da det indebærer vævsdød i bugspytkirtlen, som kan føre til alvorlige og potentielt livstruende komplikationer. Her er de vigtigste årsager:</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Times New Roman"/>
              </a:rPr>
              <a:t>    Vævsdød og funktionssvigt</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Times New Roman"/>
              </a:rPr>
              <a:t>    Når dele af bugspytkirtlen dør, forstyrres dens evne til at producere fordøjelsesenzymer og hormoner som insulin. Dette kan resultere i fordøjelsesproblemer og, i alvorlige tilfælde, udvikling af diabetes, hvilket påvirker kroppens normale funktioner markant.</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Times New Roman"/>
              </a:rPr>
              <a:t>    Risiko for infektion</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Times New Roman"/>
              </a:rPr>
              <a:t>    Dødt væv i bugspytkirtlen skaber et miljø, hvor bakterier kan trives. Dette kan føre til en tilstand kaldet inficeret nekrose, som er særligt farlig og livstruende. Behandlingen kræver ofte intensiv indsats, såsom antibiotika og i mange tilfælde kirurgi for at fjerne det døde væv.</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Times New Roman"/>
              </a:rPr>
              <a:t>    Indre blødninger</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Times New Roman"/>
              </a:rPr>
              <a:t>    Nekrose kan skade blodkar i bugspytkirtlen, hvilket øger risikoen for indre blødninger. Disse blødninger kan forværre tilstanden betydeligt og gøre behandlingen mere kompliceret.</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Times New Roman"/>
              </a:rPr>
              <a:t>    Systemiske komplikationer</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Times New Roman"/>
              </a:rPr>
              <a:t>    Nekrose kan udløse en kraftig inflammatorisk reaktion i kroppen, som i værste fald kan føre til organsvigt, sepsis eller endda død. Denne systemiske effekt gør tilstanden særligt kritisk.</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Times New Roman"/>
              </a:rPr>
              <a:t>Samlet set gør nekrose ved akut pankreatitis tilstanden farlig, fordi den øger risikoen for alvorlige komplikationer, kræver langvarig hospitalsindlæggelse og kan have dødelige konsekvenser, hvis den ikke behandles hurtigt og effektivt. Derfor er det en tilstand, der kræver øjeblikkelig medicinsk opmærksomhed.</a:t>
            </a:r>
            <a:endParaRPr b="0" lang="en-DK" sz="2000" strike="noStrike" u="none">
              <a:solidFill>
                <a:srgbClr val="000000"/>
              </a:solidFill>
              <a:effectLst/>
              <a:uFillTx/>
              <a:latin typeface="Arial"/>
            </a:endParaRPr>
          </a:p>
        </p:txBody>
      </p:sp>
      <p:sp>
        <p:nvSpPr>
          <p:cNvPr id="300" name="PlaceHolder 3"/>
          <p:cNvSpPr>
            <a:spLocks noGrp="1"/>
          </p:cNvSpPr>
          <p:nvPr>
            <p:ph type="sldNum" idx="41"/>
          </p:nvPr>
        </p:nvSpPr>
        <p:spPr>
          <a:xfrm>
            <a:off x="4143600" y="9119520"/>
            <a:ext cx="3169440" cy="481320"/>
          </a:xfrm>
          <a:prstGeom prst="rect">
            <a:avLst/>
          </a:prstGeom>
          <a:noFill/>
          <a:ln w="0">
            <a:noFill/>
          </a:ln>
        </p:spPr>
        <p:txBody>
          <a:bodyPr lIns="99000" rIns="99000" tIns="49680" bIns="49680" anchor="b">
            <a:noAutofit/>
          </a:bodyPr>
          <a:p>
            <a:pPr indent="0">
              <a:buNone/>
            </a:pPr>
            <a:endParaRPr b="0" lang="en-DK" sz="1300" strike="noStrike" u="none">
              <a:solidFill>
                <a:srgbClr val="000000"/>
              </a:solidFill>
              <a:effectLst/>
              <a:uFillTx/>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PlaceHolder 1"/>
          <p:cNvSpPr>
            <a:spLocks noGrp="1"/>
          </p:cNvSpPr>
          <p:nvPr>
            <p:ph type="sldImg"/>
          </p:nvPr>
        </p:nvSpPr>
        <p:spPr>
          <a:xfrm>
            <a:off x="777960" y="1200240"/>
            <a:ext cx="5758920" cy="3239640"/>
          </a:xfrm>
          <a:prstGeom prst="rect">
            <a:avLst/>
          </a:prstGeom>
          <a:ln w="0">
            <a:noFill/>
          </a:ln>
        </p:spPr>
      </p:sp>
      <p:sp>
        <p:nvSpPr>
          <p:cNvPr id="302" name="PlaceHolder 2"/>
          <p:cNvSpPr>
            <a:spLocks noGrp="1"/>
          </p:cNvSpPr>
          <p:nvPr>
            <p:ph type="body"/>
          </p:nvPr>
        </p:nvSpPr>
        <p:spPr>
          <a:xfrm>
            <a:off x="731520" y="4620600"/>
            <a:ext cx="5851800" cy="3780000"/>
          </a:xfrm>
          <a:prstGeom prst="rect">
            <a:avLst/>
          </a:prstGeom>
          <a:noFill/>
          <a:ln w="0">
            <a:noFill/>
          </a:ln>
        </p:spPr>
        <p:txBody>
          <a:bodyPr lIns="99000" rIns="99000" tIns="49680" bIns="49680" anchor="t">
            <a:noAutofit/>
          </a:bodyPr>
          <a:p>
            <a:pPr indent="0">
              <a:lnSpc>
                <a:spcPct val="100000"/>
              </a:lnSpc>
              <a:buNone/>
            </a:pPr>
            <a:r>
              <a:rPr b="0" lang="da-DK" sz="2000" strike="noStrike" u="none">
                <a:solidFill>
                  <a:srgbClr val="000000"/>
                </a:solidFill>
                <a:effectLst/>
                <a:uFillTx/>
                <a:latin typeface="Arial"/>
              </a:rPr>
              <a:t>Skal de have AB? Kun ved tegn på infektion (ikke kun forhøjet crp), eller svær pankreatitis</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Specialistbehandling </a:t>
            </a:r>
            <a:endParaRPr b="0" lang="en-DK" sz="2000" strike="noStrike" u="none">
              <a:solidFill>
                <a:srgbClr val="000000"/>
              </a:solidFill>
              <a:effectLst/>
              <a:uFillTx/>
              <a:latin typeface="Arial"/>
            </a:endParaRPr>
          </a:p>
          <a:p>
            <a:pPr indent="0">
              <a:lnSpc>
                <a:spcPct val="100000"/>
              </a:lnSpc>
              <a:buNone/>
            </a:pPr>
            <a:r>
              <a:rPr b="0" lang="da-DK" sz="2000" strike="noStrike" u="none">
                <a:solidFill>
                  <a:srgbClr val="000000"/>
                </a:solidFill>
                <a:effectLst/>
                <a:uFillTx/>
                <a:latin typeface="Arial"/>
              </a:rPr>
              <a:t>Forståelse for at det kan være rigtig alvorlige sygdomsforløb, men at der også kan være milde tilfælde</a:t>
            </a:r>
            <a:r>
              <a:rPr b="0" lang="en-US" sz="2000" strike="noStrike" u="none">
                <a:solidFill>
                  <a:srgbClr val="000000"/>
                </a:solidFill>
                <a:effectLst/>
                <a:uFillTx/>
                <a:latin typeface="Arial"/>
              </a:rPr>
              <a:t>.</a:t>
            </a: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a:p>
            <a:pPr indent="0">
              <a:lnSpc>
                <a:spcPct val="100000"/>
              </a:lnSpc>
              <a:buNone/>
            </a:pPr>
            <a:endParaRPr b="0" lang="en-DK" sz="2000" strike="noStrike" u="none">
              <a:solidFill>
                <a:srgbClr val="000000"/>
              </a:solidFill>
              <a:effectLst/>
              <a:uFillTx/>
              <a:latin typeface="Arial"/>
            </a:endParaRPr>
          </a:p>
        </p:txBody>
      </p:sp>
      <p:sp>
        <p:nvSpPr>
          <p:cNvPr id="303" name="PlaceHolder 3"/>
          <p:cNvSpPr>
            <a:spLocks noGrp="1"/>
          </p:cNvSpPr>
          <p:nvPr>
            <p:ph type="sldNum" idx="42"/>
          </p:nvPr>
        </p:nvSpPr>
        <p:spPr>
          <a:xfrm>
            <a:off x="4143600" y="9119520"/>
            <a:ext cx="3169440" cy="481320"/>
          </a:xfrm>
          <a:prstGeom prst="rect">
            <a:avLst/>
          </a:prstGeom>
          <a:noFill/>
          <a:ln w="0">
            <a:noFill/>
          </a:ln>
        </p:spPr>
        <p:txBody>
          <a:bodyPr lIns="99000" rIns="99000" tIns="49680" bIns="49680" anchor="b">
            <a:noAutofit/>
          </a:bodyPr>
          <a:p>
            <a:pPr indent="0">
              <a:buNone/>
            </a:pPr>
            <a:endParaRPr b="0" lang="en-DK" sz="1300" strike="noStrike" u="none">
              <a:solidFill>
                <a:srgbClr val="000000"/>
              </a:solidFill>
              <a:effectLst/>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p:bg>
      <p:bgPr>
        <a:solidFill>
          <a:srgbClr val="323232"/>
        </a:solidFill>
      </p:bgPr>
    </p:bg>
    <p:spTree>
      <p:nvGrpSpPr>
        <p:cNvPr id="1" name=""/>
        <p:cNvGrpSpPr/>
        <p:nvPr/>
      </p:nvGrpSpPr>
      <p:grpSpPr>
        <a:xfrm>
          <a:off x="0" y="0"/>
          <a:ext cx="0" cy="0"/>
          <a:chOff x="0" y="0"/>
          <a:chExt cx="0" cy="0"/>
        </a:xfrm>
      </p:grpSpPr>
      <p:cxnSp>
        <p:nvCxnSpPr>
          <p:cNvPr id="2" name="Straight Connector 6"/>
          <p:cNvCxnSpPr/>
          <p:nvPr/>
        </p:nvCxnSpPr>
        <p:spPr>
          <a:xfrm>
            <a:off x="799920" y="302400"/>
            <a:ext cx="10592280" cy="360"/>
          </a:xfrm>
          <a:prstGeom prst="straightConnector1">
            <a:avLst/>
          </a:prstGeom>
          <a:ln w="44450">
            <a:solidFill>
              <a:srgbClr val="ffffff"/>
            </a:solidFill>
          </a:ln>
        </p:spPr>
      </p:cxnSp>
      <p:cxnSp>
        <p:nvCxnSpPr>
          <p:cNvPr id="3" name="Straight Connector 7"/>
          <p:cNvCxnSpPr/>
          <p:nvPr/>
        </p:nvCxnSpPr>
        <p:spPr>
          <a:xfrm>
            <a:off x="799920" y="6405120"/>
            <a:ext cx="10592280" cy="360"/>
          </a:xfrm>
          <a:prstGeom prst="straightConnector1">
            <a:avLst/>
          </a:prstGeom>
          <a:ln w="12700">
            <a:solidFill>
              <a:srgbClr val="ffffff"/>
            </a:solidFill>
          </a:ln>
        </p:spPr>
      </p:cxnSp>
      <p:sp>
        <p:nvSpPr>
          <p:cNvPr id="4" name="PlaceHolder 1"/>
          <p:cNvSpPr>
            <a:spLocks noGrp="1"/>
          </p:cNvSpPr>
          <p:nvPr>
            <p:ph type="title"/>
          </p:nvPr>
        </p:nvSpPr>
        <p:spPr>
          <a:xfrm>
            <a:off x="704160" y="446760"/>
            <a:ext cx="9989280" cy="3598200"/>
          </a:xfrm>
          <a:prstGeom prst="rect">
            <a:avLst/>
          </a:prstGeom>
          <a:noFill/>
          <a:ln w="0">
            <a:noFill/>
          </a:ln>
        </p:spPr>
        <p:txBody>
          <a:bodyPr lIns="91440" rIns="91440" tIns="45720" bIns="45720" anchor="t">
            <a:normAutofit/>
          </a:bodyPr>
          <a:p>
            <a:pPr indent="0" defTabSz="914400">
              <a:lnSpc>
                <a:spcPct val="100000"/>
              </a:lnSpc>
              <a:buNone/>
            </a:pPr>
            <a:r>
              <a:rPr b="0" lang="en-US" sz="5400" spc="31" strike="noStrike" u="none" cap="all">
                <a:solidFill>
                  <a:schemeClr val="lt1"/>
                </a:solidFill>
                <a:effectLst/>
                <a:uFillTx/>
                <a:latin typeface="Univers Condensed"/>
              </a:rPr>
              <a:t>Click to edit Master title style</a:t>
            </a:r>
            <a:endParaRPr b="0" lang="en-US" sz="5400" strike="noStrike" u="none">
              <a:solidFill>
                <a:schemeClr val="lt1"/>
              </a:solidFill>
              <a:effectLst/>
              <a:uFillTx/>
              <a:latin typeface="Calisto MT"/>
            </a:endParaRPr>
          </a:p>
        </p:txBody>
      </p:sp>
      <p:sp>
        <p:nvSpPr>
          <p:cNvPr id="5" name="PlaceHolder 2"/>
          <p:cNvSpPr>
            <a:spLocks noGrp="1"/>
          </p:cNvSpPr>
          <p:nvPr>
            <p:ph type="dt" idx="1"/>
          </p:nvPr>
        </p:nvSpPr>
        <p:spPr>
          <a:xfrm>
            <a:off x="8369280" y="6483600"/>
            <a:ext cx="2549160" cy="364680"/>
          </a:xfrm>
          <a:prstGeom prst="rect">
            <a:avLst/>
          </a:prstGeom>
          <a:noFill/>
          <a:ln w="0">
            <a:noFill/>
          </a:ln>
        </p:spPr>
        <p:txBody>
          <a:bodyPr lIns="91440" rIns="91440" tIns="45720" bIns="45720" anchor="ctr">
            <a:noAutofit/>
          </a:bodyPr>
          <a:lstStyle>
            <a:lvl1pPr indent="0">
              <a:buNone/>
              <a:defRPr b="0" lang="en-DK" sz="1400" strike="noStrike" u="none">
                <a:solidFill>
                  <a:srgbClr val="ffffff"/>
                </a:solidFill>
                <a:effectLst/>
                <a:uFillTx/>
                <a:latin typeface="Times New Roman"/>
              </a:defRPr>
            </a:lvl1pPr>
          </a:lstStyle>
          <a:p>
            <a:pPr indent="0">
              <a:buNone/>
            </a:pPr>
            <a:r>
              <a:rPr b="0" lang="en-DK" sz="1400" strike="noStrike" u="none">
                <a:solidFill>
                  <a:srgbClr val="ffffff"/>
                </a:solidFill>
                <a:effectLst/>
                <a:uFillTx/>
                <a:latin typeface="Times New Roman"/>
              </a:rPr>
              <a:t>&lt;date/time&gt;</a:t>
            </a:r>
            <a:endParaRPr b="0" lang="en-DK" sz="1400" strike="noStrike" u="none">
              <a:solidFill>
                <a:srgbClr val="ffffff"/>
              </a:solidFill>
              <a:effectLst/>
              <a:uFillTx/>
              <a:latin typeface="Times New Roman"/>
            </a:endParaRPr>
          </a:p>
        </p:txBody>
      </p:sp>
      <p:sp>
        <p:nvSpPr>
          <p:cNvPr id="6" name="PlaceHolder 3"/>
          <p:cNvSpPr>
            <a:spLocks noGrp="1"/>
          </p:cNvSpPr>
          <p:nvPr>
            <p:ph type="ftr" idx="2"/>
          </p:nvPr>
        </p:nvSpPr>
        <p:spPr>
          <a:xfrm>
            <a:off x="704160" y="6483600"/>
            <a:ext cx="4539240" cy="364680"/>
          </a:xfrm>
          <a:prstGeom prst="rect">
            <a:avLst/>
          </a:prstGeom>
          <a:noFill/>
          <a:ln w="0">
            <a:noFill/>
          </a:ln>
        </p:spPr>
        <p:txBody>
          <a:bodyPr lIns="91440" rIns="91440" tIns="45720" bIns="45720" anchor="ctr">
            <a:noAutofit/>
          </a:bodyPr>
          <a:lstStyle>
            <a:lvl1pPr indent="0" algn="ctr">
              <a:buNone/>
              <a:defRPr b="0" lang="en-DK" sz="1400" strike="noStrike" u="none">
                <a:solidFill>
                  <a:srgbClr val="ffffff"/>
                </a:solidFill>
                <a:effectLst/>
                <a:uFillTx/>
                <a:latin typeface="Times New Roman"/>
              </a:defRPr>
            </a:lvl1pPr>
          </a:lstStyle>
          <a:p>
            <a:pPr indent="0" algn="ctr">
              <a:buNone/>
            </a:pPr>
            <a:r>
              <a:rPr b="0" lang="en-DK" sz="1400" strike="noStrike" u="none">
                <a:solidFill>
                  <a:srgbClr val="ffffff"/>
                </a:solidFill>
                <a:effectLst/>
                <a:uFillTx/>
                <a:latin typeface="Times New Roman"/>
              </a:rPr>
              <a:t>&lt;footer&gt;</a:t>
            </a:r>
            <a:endParaRPr b="0" lang="en-DK" sz="1400" strike="noStrike" u="none">
              <a:solidFill>
                <a:srgbClr val="ffffff"/>
              </a:solidFill>
              <a:effectLst/>
              <a:uFillTx/>
              <a:latin typeface="Times New Roman"/>
            </a:endParaRPr>
          </a:p>
        </p:txBody>
      </p:sp>
      <p:sp>
        <p:nvSpPr>
          <p:cNvPr id="7" name="PlaceHolder 4"/>
          <p:cNvSpPr>
            <a:spLocks noGrp="1"/>
          </p:cNvSpPr>
          <p:nvPr>
            <p:ph type="sldNum" idx="3"/>
          </p:nvPr>
        </p:nvSpPr>
        <p:spPr>
          <a:xfrm>
            <a:off x="10919160" y="6483600"/>
            <a:ext cx="672120" cy="364680"/>
          </a:xfrm>
          <a:prstGeom prst="rect">
            <a:avLst/>
          </a:prstGeom>
          <a:noFill/>
          <a:ln w="0">
            <a:noFill/>
          </a:ln>
        </p:spPr>
        <p:txBody>
          <a:bodyPr lIns="91440" rIns="91440" tIns="45720" bIns="45720" anchor="ctr">
            <a:noAutofit/>
          </a:bodyPr>
          <a:p>
            <a:pPr indent="0">
              <a:buNone/>
            </a:pPr>
            <a:endParaRPr b="0" lang="en-DK" sz="1800" strike="noStrike" u="none">
              <a:solidFill>
                <a:srgbClr val="ffffff"/>
              </a:solidFill>
              <a:effectLst/>
              <a:uFillTx/>
              <a:latin typeface="Times New Roman"/>
            </a:endParaRPr>
          </a:p>
        </p:txBody>
      </p:sp>
      <p:sp>
        <p:nvSpPr>
          <p:cNvPr id="8"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110000"/>
              </a:lnSpc>
              <a:spcBef>
                <a:spcPts val="1417"/>
              </a:spcBef>
              <a:buClr>
                <a:srgbClr val="ffffff"/>
              </a:buClr>
              <a:buSzPct val="45000"/>
              <a:buFont typeface="Wingdings" charset="2"/>
              <a:buChar char=""/>
            </a:pPr>
            <a:r>
              <a:rPr b="0" lang="en-US" sz="2000" strike="noStrike" u="none">
                <a:solidFill>
                  <a:schemeClr val="lt1"/>
                </a:solidFill>
                <a:effectLst/>
                <a:uFillTx/>
                <a:latin typeface="Calisto MT"/>
              </a:rPr>
              <a:t>Click to edit the outline text format</a:t>
            </a:r>
            <a:endParaRPr b="0" lang="en-US" sz="2000" strike="noStrike" u="none">
              <a:solidFill>
                <a:schemeClr val="lt1"/>
              </a:solidFill>
              <a:effectLst/>
              <a:uFillTx/>
              <a:latin typeface="Calisto MT"/>
            </a:endParaRPr>
          </a:p>
          <a:p>
            <a:pPr lvl="1" marL="864000" indent="-324000">
              <a:lnSpc>
                <a:spcPct val="110000"/>
              </a:lnSpc>
              <a:spcBef>
                <a:spcPts val="1134"/>
              </a:spcBef>
              <a:buClr>
                <a:srgbClr val="ffffff"/>
              </a:buClr>
              <a:buSzPct val="75000"/>
              <a:buFont typeface="Symbol" charset="2"/>
              <a:buChar char=""/>
            </a:pPr>
            <a:r>
              <a:rPr b="0" lang="en-US" sz="1600" strike="noStrike" u="none">
                <a:solidFill>
                  <a:schemeClr val="lt1"/>
                </a:solidFill>
                <a:effectLst/>
                <a:uFillTx/>
                <a:latin typeface="Calisto MT"/>
              </a:rPr>
              <a:t>Second Outline Level</a:t>
            </a:r>
            <a:endParaRPr b="0" lang="en-US" sz="1600" strike="noStrike" u="none">
              <a:solidFill>
                <a:schemeClr val="lt1"/>
              </a:solidFill>
              <a:effectLst/>
              <a:uFillTx/>
              <a:latin typeface="Calisto MT"/>
            </a:endParaRPr>
          </a:p>
          <a:p>
            <a:pPr lvl="2" marL="1296000" indent="-288000">
              <a:lnSpc>
                <a:spcPct val="110000"/>
              </a:lnSpc>
              <a:spcBef>
                <a:spcPts val="850"/>
              </a:spcBef>
              <a:buClr>
                <a:srgbClr val="ffffff"/>
              </a:buClr>
              <a:buSzPct val="45000"/>
              <a:buFont typeface="Wingdings" charset="2"/>
              <a:buChar char=""/>
            </a:pPr>
            <a:r>
              <a:rPr b="0" lang="en-US" sz="1400" strike="noStrike" u="none">
                <a:solidFill>
                  <a:schemeClr val="lt1"/>
                </a:solidFill>
                <a:effectLst/>
                <a:uFillTx/>
                <a:latin typeface="Calisto MT"/>
              </a:rPr>
              <a:t>Third Outline Level</a:t>
            </a:r>
            <a:endParaRPr b="0" lang="en-US" sz="1400" strike="noStrike" u="none">
              <a:solidFill>
                <a:schemeClr val="lt1"/>
              </a:solidFill>
              <a:effectLst/>
              <a:uFillTx/>
              <a:latin typeface="Calisto MT"/>
            </a:endParaRPr>
          </a:p>
          <a:p>
            <a:pPr lvl="3" marL="1728000" indent="-216000">
              <a:lnSpc>
                <a:spcPct val="110000"/>
              </a:lnSpc>
              <a:spcBef>
                <a:spcPts val="567"/>
              </a:spcBef>
              <a:buClr>
                <a:srgbClr val="ffffff"/>
              </a:buClr>
              <a:buSzPct val="75000"/>
              <a:buFont typeface="Symbol" charset="2"/>
              <a:buChar char=""/>
            </a:pPr>
            <a:r>
              <a:rPr b="0" lang="en-US" sz="1400" strike="noStrike" u="none">
                <a:solidFill>
                  <a:schemeClr val="lt1"/>
                </a:solidFill>
                <a:effectLst/>
                <a:uFillTx/>
                <a:latin typeface="Calisto MT"/>
              </a:rPr>
              <a:t>Fourth Outline Level</a:t>
            </a:r>
            <a:endParaRPr b="0" lang="en-US" sz="1400" strike="noStrike" u="none">
              <a:solidFill>
                <a:schemeClr val="lt1"/>
              </a:solidFill>
              <a:effectLst/>
              <a:uFillTx/>
              <a:latin typeface="Calisto MT"/>
            </a:endParaRPr>
          </a:p>
          <a:p>
            <a:pPr lvl="4" marL="2160000" indent="-216000">
              <a:lnSpc>
                <a:spcPct val="110000"/>
              </a:lnSpc>
              <a:spcBef>
                <a:spcPts val="283"/>
              </a:spcBef>
              <a:buClr>
                <a:srgbClr val="ffffff"/>
              </a:buClr>
              <a:buSzPct val="45000"/>
              <a:buFont typeface="Wingdings" charset="2"/>
              <a:buChar char=""/>
            </a:pPr>
            <a:r>
              <a:rPr b="0" lang="en-US" sz="2000" strike="noStrike" u="none">
                <a:solidFill>
                  <a:schemeClr val="lt1"/>
                </a:solidFill>
                <a:effectLst/>
                <a:uFillTx/>
                <a:latin typeface="Calisto MT"/>
              </a:rPr>
              <a:t>Fifth Outline Level</a:t>
            </a:r>
            <a:endParaRPr b="0" lang="en-US" sz="2000" strike="noStrike" u="none">
              <a:solidFill>
                <a:schemeClr val="lt1"/>
              </a:solidFill>
              <a:effectLst/>
              <a:uFillTx/>
              <a:latin typeface="Calisto MT"/>
            </a:endParaRPr>
          </a:p>
          <a:p>
            <a:pPr lvl="5" marL="2592000" indent="-216000">
              <a:lnSpc>
                <a:spcPct val="110000"/>
              </a:lnSpc>
              <a:spcBef>
                <a:spcPts val="283"/>
              </a:spcBef>
              <a:buClr>
                <a:srgbClr val="ffffff"/>
              </a:buClr>
              <a:buSzPct val="45000"/>
              <a:buFont typeface="Wingdings" charset="2"/>
              <a:buChar char=""/>
            </a:pPr>
            <a:r>
              <a:rPr b="0" lang="en-US" sz="2000" strike="noStrike" u="none">
                <a:solidFill>
                  <a:schemeClr val="lt1"/>
                </a:solidFill>
                <a:effectLst/>
                <a:uFillTx/>
                <a:latin typeface="Calisto MT"/>
              </a:rPr>
              <a:t>Sixth Outline Level</a:t>
            </a:r>
            <a:endParaRPr b="0" lang="en-US" sz="2000" strike="noStrike" u="none">
              <a:solidFill>
                <a:schemeClr val="lt1"/>
              </a:solidFill>
              <a:effectLst/>
              <a:uFillTx/>
              <a:latin typeface="Calisto MT"/>
            </a:endParaRPr>
          </a:p>
          <a:p>
            <a:pPr lvl="6" marL="3024000" indent="-216000">
              <a:lnSpc>
                <a:spcPct val="110000"/>
              </a:lnSpc>
              <a:spcBef>
                <a:spcPts val="283"/>
              </a:spcBef>
              <a:buClr>
                <a:srgbClr val="ffffff"/>
              </a:buClr>
              <a:buSzPct val="45000"/>
              <a:buFont typeface="Wingdings" charset="2"/>
              <a:buChar char=""/>
            </a:pPr>
            <a:r>
              <a:rPr b="0" lang="en-US" sz="2000" strike="noStrike" u="none">
                <a:solidFill>
                  <a:schemeClr val="lt1"/>
                </a:solidFill>
                <a:effectLst/>
                <a:uFillTx/>
                <a:latin typeface="Calisto MT"/>
              </a:rPr>
              <a:t>Seventh Outline Level</a:t>
            </a:r>
            <a:endParaRPr b="0" lang="en-US" sz="2000" strike="noStrike" u="none">
              <a:solidFill>
                <a:schemeClr val="lt1"/>
              </a:solidFill>
              <a:effectLst/>
              <a:uFillTx/>
              <a:latin typeface="Calisto MT"/>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bg>
      <p:bgPr>
        <a:solidFill>
          <a:srgbClr val="323232"/>
        </a:solidFill>
      </p:bgPr>
    </p:bg>
    <p:spTree>
      <p:nvGrpSpPr>
        <p:cNvPr id="1" name=""/>
        <p:cNvGrpSpPr/>
        <p:nvPr/>
      </p:nvGrpSpPr>
      <p:grpSpPr>
        <a:xfrm>
          <a:off x="0" y="0"/>
          <a:ext cx="0" cy="0"/>
          <a:chOff x="0" y="0"/>
          <a:chExt cx="0" cy="0"/>
        </a:xfrm>
      </p:grpSpPr>
      <p:cxnSp>
        <p:nvCxnSpPr>
          <p:cNvPr id="66" name="Straight Connector 6"/>
          <p:cNvCxnSpPr/>
          <p:nvPr/>
        </p:nvCxnSpPr>
        <p:spPr>
          <a:xfrm>
            <a:off x="799920" y="302400"/>
            <a:ext cx="10592280" cy="360"/>
          </a:xfrm>
          <a:prstGeom prst="straightConnector1">
            <a:avLst/>
          </a:prstGeom>
          <a:ln w="44450">
            <a:solidFill>
              <a:srgbClr val="ffffff"/>
            </a:solidFill>
          </a:ln>
        </p:spPr>
      </p:cxnSp>
      <p:cxnSp>
        <p:nvCxnSpPr>
          <p:cNvPr id="67" name="Straight Connector 7"/>
          <p:cNvCxnSpPr/>
          <p:nvPr/>
        </p:nvCxnSpPr>
        <p:spPr>
          <a:xfrm>
            <a:off x="799920" y="6405120"/>
            <a:ext cx="10592280" cy="360"/>
          </a:xfrm>
          <a:prstGeom prst="straightConnector1">
            <a:avLst/>
          </a:prstGeom>
          <a:ln w="12700">
            <a:solidFill>
              <a:srgbClr val="ffffff"/>
            </a:solidFill>
          </a:ln>
        </p:spPr>
      </p:cxnSp>
      <p:sp>
        <p:nvSpPr>
          <p:cNvPr id="68" name="PlaceHolder 1"/>
          <p:cNvSpPr>
            <a:spLocks noGrp="1"/>
          </p:cNvSpPr>
          <p:nvPr>
            <p:ph type="title"/>
          </p:nvPr>
        </p:nvSpPr>
        <p:spPr>
          <a:xfrm>
            <a:off x="704160" y="1069920"/>
            <a:ext cx="4093200" cy="1316520"/>
          </a:xfrm>
          <a:prstGeom prst="rect">
            <a:avLst/>
          </a:prstGeom>
          <a:noFill/>
          <a:ln w="0">
            <a:noFill/>
          </a:ln>
        </p:spPr>
        <p:txBody>
          <a:bodyPr lIns="91440" rIns="91440" tIns="45720" bIns="45720" anchor="b">
            <a:noAutofit/>
          </a:bodyPr>
          <a:p>
            <a:pPr indent="0" defTabSz="914400">
              <a:lnSpc>
                <a:spcPct val="100000"/>
              </a:lnSpc>
              <a:buNone/>
            </a:pPr>
            <a:r>
              <a:rPr b="0" lang="en-US" sz="3200" spc="31" strike="noStrike" u="none" cap="all">
                <a:solidFill>
                  <a:schemeClr val="lt1"/>
                </a:solidFill>
                <a:effectLst/>
                <a:uFillTx/>
                <a:latin typeface="Univers Condensed"/>
              </a:rPr>
              <a:t>Click to edit Master title style</a:t>
            </a:r>
            <a:endParaRPr b="0" lang="en-US" sz="3200" strike="noStrike" u="none">
              <a:solidFill>
                <a:schemeClr val="lt1"/>
              </a:solidFill>
              <a:effectLst/>
              <a:uFillTx/>
              <a:latin typeface="Calisto MT"/>
            </a:endParaRPr>
          </a:p>
        </p:txBody>
      </p:sp>
      <p:sp>
        <p:nvSpPr>
          <p:cNvPr id="69" name="PlaceHolder 2"/>
          <p:cNvSpPr>
            <a:spLocks noGrp="1"/>
          </p:cNvSpPr>
          <p:nvPr>
            <p:ph type="body"/>
          </p:nvPr>
        </p:nvSpPr>
        <p:spPr>
          <a:xfrm>
            <a:off x="5183280" y="1069920"/>
            <a:ext cx="6171840" cy="4790880"/>
          </a:xfrm>
          <a:prstGeom prst="rect">
            <a:avLst/>
          </a:prstGeom>
          <a:noFill/>
          <a:ln w="0">
            <a:noFill/>
          </a:ln>
        </p:spPr>
        <p:txBody>
          <a:bodyPr lIns="91440" rIns="91440" tIns="45720" bIns="45720" anchor="t">
            <a:noAutofit/>
          </a:bodyPr>
          <a:p>
            <a:pPr marL="228600" indent="-228600" defTabSz="914400">
              <a:lnSpc>
                <a:spcPct val="110000"/>
              </a:lnSpc>
              <a:spcBef>
                <a:spcPts val="1001"/>
              </a:spcBef>
              <a:buClr>
                <a:srgbClr val="ffffff"/>
              </a:buClr>
              <a:buFont typeface="Arial"/>
              <a:buChar char="•"/>
            </a:pPr>
            <a:r>
              <a:rPr b="0" lang="en-US" sz="3200" strike="noStrike" u="none">
                <a:solidFill>
                  <a:schemeClr val="lt1"/>
                </a:solidFill>
                <a:effectLst/>
                <a:uFillTx/>
                <a:latin typeface="Calisto MT"/>
              </a:rPr>
              <a:t>Click to edit Master text styles</a:t>
            </a:r>
            <a:endParaRPr b="0" lang="en-US" sz="3200" strike="noStrike" u="none">
              <a:solidFill>
                <a:schemeClr val="lt1"/>
              </a:solidFill>
              <a:effectLst/>
              <a:uFillTx/>
              <a:latin typeface="Calisto MT"/>
            </a:endParaRPr>
          </a:p>
          <a:p>
            <a:pPr lvl="1" marL="685800" indent="-228600" defTabSz="914400">
              <a:lnSpc>
                <a:spcPct val="110000"/>
              </a:lnSpc>
              <a:spcBef>
                <a:spcPts val="499"/>
              </a:spcBef>
              <a:buClr>
                <a:srgbClr val="ffffff"/>
              </a:buClr>
              <a:buFont typeface="Arial"/>
              <a:buChar char="•"/>
            </a:pPr>
            <a:r>
              <a:rPr b="0" lang="en-US" sz="2800" strike="noStrike" u="none">
                <a:solidFill>
                  <a:schemeClr val="lt1"/>
                </a:solidFill>
                <a:effectLst/>
                <a:uFillTx/>
                <a:latin typeface="Calisto MT"/>
              </a:rPr>
              <a:t>Second level</a:t>
            </a:r>
            <a:endParaRPr b="0" lang="en-US" sz="2800" strike="noStrike" u="none">
              <a:solidFill>
                <a:schemeClr val="lt1"/>
              </a:solidFill>
              <a:effectLst/>
              <a:uFillTx/>
              <a:latin typeface="Calisto MT"/>
            </a:endParaRPr>
          </a:p>
          <a:p>
            <a:pPr lvl="2" marL="1143000" indent="-228600" defTabSz="914400">
              <a:lnSpc>
                <a:spcPct val="110000"/>
              </a:lnSpc>
              <a:spcBef>
                <a:spcPts val="499"/>
              </a:spcBef>
              <a:buClr>
                <a:srgbClr val="ffffff"/>
              </a:buClr>
              <a:buFont typeface="Arial"/>
              <a:buChar char="•"/>
            </a:pPr>
            <a:r>
              <a:rPr b="0" lang="en-US" sz="2400" strike="noStrike" u="none">
                <a:solidFill>
                  <a:schemeClr val="lt1"/>
                </a:solidFill>
                <a:effectLst/>
                <a:uFillTx/>
                <a:latin typeface="Calisto MT"/>
              </a:rPr>
              <a:t>Third level</a:t>
            </a:r>
            <a:endParaRPr b="0" lang="en-US" sz="2400" strike="noStrike" u="none">
              <a:solidFill>
                <a:schemeClr val="lt1"/>
              </a:solidFill>
              <a:effectLst/>
              <a:uFillTx/>
              <a:latin typeface="Calisto MT"/>
            </a:endParaRPr>
          </a:p>
          <a:p>
            <a:pPr lvl="3" marL="1600200" indent="-228600" defTabSz="914400">
              <a:lnSpc>
                <a:spcPct val="110000"/>
              </a:lnSpc>
              <a:spcBef>
                <a:spcPts val="499"/>
              </a:spcBef>
              <a:buClr>
                <a:srgbClr val="ffffff"/>
              </a:buClr>
              <a:buFont typeface="Arial"/>
              <a:buChar char="•"/>
            </a:pPr>
            <a:r>
              <a:rPr b="0" lang="en-US" sz="2000" strike="noStrike" u="none">
                <a:solidFill>
                  <a:schemeClr val="lt1"/>
                </a:solidFill>
                <a:effectLst/>
                <a:uFillTx/>
                <a:latin typeface="Calisto MT"/>
              </a:rPr>
              <a:t>Fourth level</a:t>
            </a:r>
            <a:endParaRPr b="0" lang="en-US" sz="2000" strike="noStrike" u="none">
              <a:solidFill>
                <a:schemeClr val="lt1"/>
              </a:solidFill>
              <a:effectLst/>
              <a:uFillTx/>
              <a:latin typeface="Calisto MT"/>
            </a:endParaRPr>
          </a:p>
          <a:p>
            <a:pPr lvl="4" marL="2057400" indent="-228600" defTabSz="914400">
              <a:lnSpc>
                <a:spcPct val="110000"/>
              </a:lnSpc>
              <a:spcBef>
                <a:spcPts val="499"/>
              </a:spcBef>
              <a:buClr>
                <a:srgbClr val="ffffff"/>
              </a:buClr>
              <a:buFont typeface="Arial"/>
              <a:buChar char="•"/>
            </a:pPr>
            <a:r>
              <a:rPr b="0" lang="en-US" sz="2000" strike="noStrike" u="none">
                <a:solidFill>
                  <a:schemeClr val="lt1"/>
                </a:solidFill>
                <a:effectLst/>
                <a:uFillTx/>
                <a:latin typeface="Calisto MT"/>
              </a:rPr>
              <a:t>Fifth level</a:t>
            </a:r>
            <a:endParaRPr b="0" lang="en-US" sz="2000" strike="noStrike" u="none">
              <a:solidFill>
                <a:schemeClr val="lt1"/>
              </a:solidFill>
              <a:effectLst/>
              <a:uFillTx/>
              <a:latin typeface="Calisto MT"/>
            </a:endParaRPr>
          </a:p>
        </p:txBody>
      </p:sp>
      <p:sp>
        <p:nvSpPr>
          <p:cNvPr id="70" name="PlaceHolder 3"/>
          <p:cNvSpPr>
            <a:spLocks noGrp="1"/>
          </p:cNvSpPr>
          <p:nvPr>
            <p:ph type="body"/>
          </p:nvPr>
        </p:nvSpPr>
        <p:spPr>
          <a:xfrm>
            <a:off x="704160" y="2551320"/>
            <a:ext cx="4093200" cy="3318840"/>
          </a:xfrm>
          <a:prstGeom prst="rect">
            <a:avLst/>
          </a:prstGeom>
          <a:noFill/>
          <a:ln w="0">
            <a:noFill/>
          </a:ln>
        </p:spPr>
        <p:txBody>
          <a:bodyPr lIns="91440" rIns="91440" tIns="45720" bIns="45720" anchor="t">
            <a:noAutofit/>
          </a:bodyPr>
          <a:p>
            <a:pPr indent="0" defTabSz="914400">
              <a:lnSpc>
                <a:spcPct val="110000"/>
              </a:lnSpc>
              <a:spcBef>
                <a:spcPts val="1001"/>
              </a:spcBef>
              <a:buNone/>
              <a:tabLst>
                <a:tab algn="l" pos="0"/>
              </a:tabLst>
            </a:pPr>
            <a:r>
              <a:rPr b="0" lang="en-US" sz="1600" strike="noStrike" u="none">
                <a:solidFill>
                  <a:schemeClr val="lt1"/>
                </a:solidFill>
                <a:effectLst/>
                <a:uFillTx/>
                <a:latin typeface="Calisto MT"/>
              </a:rPr>
              <a:t>Click to edit Master text styles</a:t>
            </a:r>
            <a:endParaRPr b="0" lang="en-US" sz="1600" strike="noStrike" u="none">
              <a:solidFill>
                <a:schemeClr val="lt1"/>
              </a:solidFill>
              <a:effectLst/>
              <a:uFillTx/>
              <a:latin typeface="Calisto MT"/>
            </a:endParaRPr>
          </a:p>
        </p:txBody>
      </p:sp>
      <p:sp>
        <p:nvSpPr>
          <p:cNvPr id="71" name="PlaceHolder 4"/>
          <p:cNvSpPr>
            <a:spLocks noGrp="1"/>
          </p:cNvSpPr>
          <p:nvPr>
            <p:ph type="dt" idx="28"/>
          </p:nvPr>
        </p:nvSpPr>
        <p:spPr>
          <a:xfrm>
            <a:off x="8369280" y="6483600"/>
            <a:ext cx="2549160" cy="364680"/>
          </a:xfrm>
          <a:prstGeom prst="rect">
            <a:avLst/>
          </a:prstGeom>
          <a:noFill/>
          <a:ln w="0">
            <a:noFill/>
          </a:ln>
        </p:spPr>
        <p:txBody>
          <a:bodyPr lIns="91440" rIns="91440" tIns="45720" bIns="45720" anchor="ctr">
            <a:noAutofit/>
          </a:bodyPr>
          <a:lstStyle>
            <a:lvl1pPr indent="0">
              <a:buNone/>
              <a:defRPr b="0" lang="en-DK" sz="1400" strike="noStrike" u="none">
                <a:solidFill>
                  <a:srgbClr val="ffffff"/>
                </a:solidFill>
                <a:effectLst/>
                <a:uFillTx/>
                <a:latin typeface="Times New Roman"/>
              </a:defRPr>
            </a:lvl1pPr>
          </a:lstStyle>
          <a:p>
            <a:pPr indent="0">
              <a:buNone/>
            </a:pPr>
            <a:r>
              <a:rPr b="0" lang="en-DK" sz="1400" strike="noStrike" u="none">
                <a:solidFill>
                  <a:srgbClr val="ffffff"/>
                </a:solidFill>
                <a:effectLst/>
                <a:uFillTx/>
                <a:latin typeface="Times New Roman"/>
              </a:rPr>
              <a:t>&lt;date/time&gt;</a:t>
            </a:r>
            <a:endParaRPr b="0" lang="en-DK" sz="1400" strike="noStrike" u="none">
              <a:solidFill>
                <a:srgbClr val="ffffff"/>
              </a:solidFill>
              <a:effectLst/>
              <a:uFillTx/>
              <a:latin typeface="Times New Roman"/>
            </a:endParaRPr>
          </a:p>
        </p:txBody>
      </p:sp>
      <p:sp>
        <p:nvSpPr>
          <p:cNvPr id="72" name="PlaceHolder 5"/>
          <p:cNvSpPr>
            <a:spLocks noGrp="1"/>
          </p:cNvSpPr>
          <p:nvPr>
            <p:ph type="ftr" idx="29"/>
          </p:nvPr>
        </p:nvSpPr>
        <p:spPr>
          <a:xfrm>
            <a:off x="704160" y="6483600"/>
            <a:ext cx="4539240" cy="364680"/>
          </a:xfrm>
          <a:prstGeom prst="rect">
            <a:avLst/>
          </a:prstGeom>
          <a:noFill/>
          <a:ln w="0">
            <a:noFill/>
          </a:ln>
        </p:spPr>
        <p:txBody>
          <a:bodyPr lIns="91440" rIns="91440" tIns="45720" bIns="45720" anchor="ctr">
            <a:noAutofit/>
          </a:bodyPr>
          <a:lstStyle>
            <a:lvl1pPr indent="0" algn="ctr">
              <a:buNone/>
              <a:defRPr b="0" lang="en-DK" sz="1400" strike="noStrike" u="none">
                <a:solidFill>
                  <a:srgbClr val="ffffff"/>
                </a:solidFill>
                <a:effectLst/>
                <a:uFillTx/>
                <a:latin typeface="Times New Roman"/>
              </a:defRPr>
            </a:lvl1pPr>
          </a:lstStyle>
          <a:p>
            <a:pPr indent="0" algn="ctr">
              <a:buNone/>
            </a:pPr>
            <a:r>
              <a:rPr b="0" lang="en-DK" sz="1400" strike="noStrike" u="none">
                <a:solidFill>
                  <a:srgbClr val="ffffff"/>
                </a:solidFill>
                <a:effectLst/>
                <a:uFillTx/>
                <a:latin typeface="Times New Roman"/>
              </a:rPr>
              <a:t>&lt;footer&gt;</a:t>
            </a:r>
            <a:endParaRPr b="0" lang="en-DK" sz="1400" strike="noStrike" u="none">
              <a:solidFill>
                <a:srgbClr val="ffffff"/>
              </a:solidFill>
              <a:effectLst/>
              <a:uFillTx/>
              <a:latin typeface="Times New Roman"/>
            </a:endParaRPr>
          </a:p>
        </p:txBody>
      </p:sp>
      <p:sp>
        <p:nvSpPr>
          <p:cNvPr id="73" name="PlaceHolder 6"/>
          <p:cNvSpPr>
            <a:spLocks noGrp="1"/>
          </p:cNvSpPr>
          <p:nvPr>
            <p:ph type="sldNum" idx="30"/>
          </p:nvPr>
        </p:nvSpPr>
        <p:spPr>
          <a:xfrm>
            <a:off x="10919160" y="6483600"/>
            <a:ext cx="672120" cy="364680"/>
          </a:xfrm>
          <a:prstGeom prst="rect">
            <a:avLst/>
          </a:prstGeom>
          <a:noFill/>
          <a:ln w="0">
            <a:noFill/>
          </a:ln>
        </p:spPr>
        <p:txBody>
          <a:bodyPr lIns="91440" rIns="91440" tIns="45720" bIns="45720" anchor="ctr">
            <a:noAutofit/>
          </a:bodyPr>
          <a:p>
            <a:pPr indent="0">
              <a:buNone/>
            </a:pPr>
            <a:endParaRPr b="0" lang="en-DK" sz="1800" strike="noStrike" u="none">
              <a:solidFill>
                <a:srgbClr val="ffffff"/>
              </a:solidFill>
              <a:effectLst/>
              <a:uFillTx/>
              <a:latin typeface="Times New Roman"/>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bg>
      <p:bgPr>
        <a:solidFill>
          <a:srgbClr val="323232"/>
        </a:solidFill>
      </p:bgPr>
    </p:bg>
    <p:spTree>
      <p:nvGrpSpPr>
        <p:cNvPr id="1" name=""/>
        <p:cNvGrpSpPr/>
        <p:nvPr/>
      </p:nvGrpSpPr>
      <p:grpSpPr>
        <a:xfrm>
          <a:off x="0" y="0"/>
          <a:ext cx="0" cy="0"/>
          <a:chOff x="0" y="0"/>
          <a:chExt cx="0" cy="0"/>
        </a:xfrm>
      </p:grpSpPr>
      <p:cxnSp>
        <p:nvCxnSpPr>
          <p:cNvPr id="74" name="Straight Connector 6"/>
          <p:cNvCxnSpPr/>
          <p:nvPr/>
        </p:nvCxnSpPr>
        <p:spPr>
          <a:xfrm>
            <a:off x="799920" y="302400"/>
            <a:ext cx="10592280" cy="360"/>
          </a:xfrm>
          <a:prstGeom prst="straightConnector1">
            <a:avLst/>
          </a:prstGeom>
          <a:ln w="44450">
            <a:solidFill>
              <a:srgbClr val="ffffff"/>
            </a:solidFill>
          </a:ln>
        </p:spPr>
      </p:cxnSp>
      <p:cxnSp>
        <p:nvCxnSpPr>
          <p:cNvPr id="75" name="Straight Connector 7"/>
          <p:cNvCxnSpPr/>
          <p:nvPr/>
        </p:nvCxnSpPr>
        <p:spPr>
          <a:xfrm>
            <a:off x="799920" y="6405120"/>
            <a:ext cx="10592280" cy="360"/>
          </a:xfrm>
          <a:prstGeom prst="straightConnector1">
            <a:avLst/>
          </a:prstGeom>
          <a:ln w="12700">
            <a:solidFill>
              <a:srgbClr val="ffffff"/>
            </a:solidFill>
          </a:ln>
        </p:spPr>
      </p:cxnSp>
      <p:sp>
        <p:nvSpPr>
          <p:cNvPr id="76" name="PlaceHolder 1"/>
          <p:cNvSpPr>
            <a:spLocks noGrp="1"/>
          </p:cNvSpPr>
          <p:nvPr>
            <p:ph type="title"/>
          </p:nvPr>
        </p:nvSpPr>
        <p:spPr>
          <a:xfrm>
            <a:off x="704160" y="1066680"/>
            <a:ext cx="4102920" cy="1317240"/>
          </a:xfrm>
          <a:prstGeom prst="rect">
            <a:avLst/>
          </a:prstGeom>
          <a:noFill/>
          <a:ln w="0">
            <a:noFill/>
          </a:ln>
        </p:spPr>
        <p:txBody>
          <a:bodyPr lIns="91440" rIns="91440" tIns="45720" bIns="45720" anchor="b">
            <a:noAutofit/>
          </a:bodyPr>
          <a:p>
            <a:pPr indent="0" defTabSz="914400">
              <a:lnSpc>
                <a:spcPct val="100000"/>
              </a:lnSpc>
              <a:buNone/>
            </a:pPr>
            <a:r>
              <a:rPr b="0" lang="en-US" sz="3200" spc="31" strike="noStrike" u="none" cap="all">
                <a:solidFill>
                  <a:schemeClr val="lt1"/>
                </a:solidFill>
                <a:effectLst/>
                <a:uFillTx/>
                <a:latin typeface="Univers Condensed"/>
              </a:rPr>
              <a:t>Click to edit Master title style</a:t>
            </a:r>
            <a:endParaRPr b="0" lang="en-US" sz="3200" strike="noStrike" u="none">
              <a:solidFill>
                <a:schemeClr val="lt1"/>
              </a:solidFill>
              <a:effectLst/>
              <a:uFillTx/>
              <a:latin typeface="Calisto MT"/>
            </a:endParaRPr>
          </a:p>
        </p:txBody>
      </p:sp>
      <p:sp>
        <p:nvSpPr>
          <p:cNvPr id="77" name="PlaceHolder 2"/>
          <p:cNvSpPr>
            <a:spLocks noGrp="1"/>
          </p:cNvSpPr>
          <p:nvPr>
            <p:ph type="body"/>
          </p:nvPr>
        </p:nvSpPr>
        <p:spPr>
          <a:xfrm>
            <a:off x="5183280" y="1066680"/>
            <a:ext cx="6171840" cy="4793760"/>
          </a:xfrm>
          <a:prstGeom prst="rect">
            <a:avLst/>
          </a:prstGeom>
          <a:noFill/>
          <a:ln w="0">
            <a:noFill/>
          </a:ln>
        </p:spPr>
        <p:txBody>
          <a:bodyPr lIns="90000" rIns="90000" tIns="45000" bIns="45000" anchor="t">
            <a:noAutofit/>
          </a:bodyPr>
          <a:p>
            <a:pPr indent="0" defTabSz="457200">
              <a:lnSpc>
                <a:spcPct val="100000"/>
              </a:lnSpc>
              <a:buNone/>
              <a:tabLst>
                <a:tab algn="l" pos="0"/>
              </a:tabLst>
            </a:pPr>
            <a:r>
              <a:rPr b="0" lang="en-US" sz="3200" strike="noStrike" u="none">
                <a:solidFill>
                  <a:schemeClr val="lt1"/>
                </a:solidFill>
                <a:effectLst/>
                <a:uFillTx/>
                <a:latin typeface="Calisto MT"/>
              </a:rPr>
              <a:t>Click icon to add picture</a:t>
            </a:r>
            <a:endParaRPr b="0" lang="en-US" sz="3200" strike="noStrike" u="none">
              <a:solidFill>
                <a:schemeClr val="lt1"/>
              </a:solidFill>
              <a:effectLst/>
              <a:uFillTx/>
              <a:latin typeface="Calisto MT"/>
            </a:endParaRPr>
          </a:p>
        </p:txBody>
      </p:sp>
      <p:sp>
        <p:nvSpPr>
          <p:cNvPr id="78" name="PlaceHolder 3"/>
          <p:cNvSpPr>
            <a:spLocks noGrp="1"/>
          </p:cNvSpPr>
          <p:nvPr>
            <p:ph type="body"/>
          </p:nvPr>
        </p:nvSpPr>
        <p:spPr>
          <a:xfrm>
            <a:off x="704160" y="2552760"/>
            <a:ext cx="4102920" cy="3315960"/>
          </a:xfrm>
          <a:prstGeom prst="rect">
            <a:avLst/>
          </a:prstGeom>
          <a:noFill/>
          <a:ln w="0">
            <a:noFill/>
          </a:ln>
        </p:spPr>
        <p:txBody>
          <a:bodyPr lIns="91440" rIns="91440" tIns="45720" bIns="45720" anchor="t">
            <a:noAutofit/>
          </a:bodyPr>
          <a:p>
            <a:pPr indent="0" defTabSz="914400">
              <a:lnSpc>
                <a:spcPct val="110000"/>
              </a:lnSpc>
              <a:spcBef>
                <a:spcPts val="1001"/>
              </a:spcBef>
              <a:buNone/>
              <a:tabLst>
                <a:tab algn="l" pos="0"/>
              </a:tabLst>
            </a:pPr>
            <a:r>
              <a:rPr b="0" lang="en-US" sz="1600" strike="noStrike" u="none">
                <a:solidFill>
                  <a:schemeClr val="lt1"/>
                </a:solidFill>
                <a:effectLst/>
                <a:uFillTx/>
                <a:latin typeface="Calisto MT"/>
              </a:rPr>
              <a:t>Click to edit Master text styles</a:t>
            </a:r>
            <a:endParaRPr b="0" lang="en-US" sz="1600" strike="noStrike" u="none">
              <a:solidFill>
                <a:schemeClr val="lt1"/>
              </a:solidFill>
              <a:effectLst/>
              <a:uFillTx/>
              <a:latin typeface="Calisto MT"/>
            </a:endParaRPr>
          </a:p>
        </p:txBody>
      </p:sp>
      <p:sp>
        <p:nvSpPr>
          <p:cNvPr id="79" name="PlaceHolder 4"/>
          <p:cNvSpPr>
            <a:spLocks noGrp="1"/>
          </p:cNvSpPr>
          <p:nvPr>
            <p:ph type="dt" idx="31"/>
          </p:nvPr>
        </p:nvSpPr>
        <p:spPr>
          <a:xfrm>
            <a:off x="8369280" y="6483600"/>
            <a:ext cx="2549160" cy="364680"/>
          </a:xfrm>
          <a:prstGeom prst="rect">
            <a:avLst/>
          </a:prstGeom>
          <a:noFill/>
          <a:ln w="0">
            <a:noFill/>
          </a:ln>
        </p:spPr>
        <p:txBody>
          <a:bodyPr lIns="91440" rIns="91440" tIns="45720" bIns="45720" anchor="ctr">
            <a:noAutofit/>
          </a:bodyPr>
          <a:lstStyle>
            <a:lvl1pPr indent="0">
              <a:buNone/>
              <a:defRPr b="0" lang="en-DK" sz="1400" strike="noStrike" u="none">
                <a:solidFill>
                  <a:srgbClr val="ffffff"/>
                </a:solidFill>
                <a:effectLst/>
                <a:uFillTx/>
                <a:latin typeface="Times New Roman"/>
              </a:defRPr>
            </a:lvl1pPr>
          </a:lstStyle>
          <a:p>
            <a:pPr indent="0">
              <a:buNone/>
            </a:pPr>
            <a:r>
              <a:rPr b="0" lang="en-DK" sz="1400" strike="noStrike" u="none">
                <a:solidFill>
                  <a:srgbClr val="ffffff"/>
                </a:solidFill>
                <a:effectLst/>
                <a:uFillTx/>
                <a:latin typeface="Times New Roman"/>
              </a:rPr>
              <a:t>&lt;date/time&gt;</a:t>
            </a:r>
            <a:endParaRPr b="0" lang="en-DK" sz="1400" strike="noStrike" u="none">
              <a:solidFill>
                <a:srgbClr val="ffffff"/>
              </a:solidFill>
              <a:effectLst/>
              <a:uFillTx/>
              <a:latin typeface="Times New Roman"/>
            </a:endParaRPr>
          </a:p>
        </p:txBody>
      </p:sp>
      <p:sp>
        <p:nvSpPr>
          <p:cNvPr id="80" name="PlaceHolder 5"/>
          <p:cNvSpPr>
            <a:spLocks noGrp="1"/>
          </p:cNvSpPr>
          <p:nvPr>
            <p:ph type="ftr" idx="32"/>
          </p:nvPr>
        </p:nvSpPr>
        <p:spPr>
          <a:xfrm>
            <a:off x="704160" y="6483600"/>
            <a:ext cx="4539240" cy="364680"/>
          </a:xfrm>
          <a:prstGeom prst="rect">
            <a:avLst/>
          </a:prstGeom>
          <a:noFill/>
          <a:ln w="0">
            <a:noFill/>
          </a:ln>
        </p:spPr>
        <p:txBody>
          <a:bodyPr lIns="91440" rIns="91440" tIns="45720" bIns="45720" anchor="ctr">
            <a:noAutofit/>
          </a:bodyPr>
          <a:lstStyle>
            <a:lvl1pPr indent="0" algn="ctr">
              <a:buNone/>
              <a:defRPr b="0" lang="en-DK" sz="1400" strike="noStrike" u="none">
                <a:solidFill>
                  <a:srgbClr val="ffffff"/>
                </a:solidFill>
                <a:effectLst/>
                <a:uFillTx/>
                <a:latin typeface="Times New Roman"/>
              </a:defRPr>
            </a:lvl1pPr>
          </a:lstStyle>
          <a:p>
            <a:pPr indent="0" algn="ctr">
              <a:buNone/>
            </a:pPr>
            <a:r>
              <a:rPr b="0" lang="en-DK" sz="1400" strike="noStrike" u="none">
                <a:solidFill>
                  <a:srgbClr val="ffffff"/>
                </a:solidFill>
                <a:effectLst/>
                <a:uFillTx/>
                <a:latin typeface="Times New Roman"/>
              </a:rPr>
              <a:t>&lt;footer&gt;</a:t>
            </a:r>
            <a:endParaRPr b="0" lang="en-DK" sz="1400" strike="noStrike" u="none">
              <a:solidFill>
                <a:srgbClr val="ffffff"/>
              </a:solidFill>
              <a:effectLst/>
              <a:uFillTx/>
              <a:latin typeface="Times New Roman"/>
            </a:endParaRPr>
          </a:p>
        </p:txBody>
      </p:sp>
      <p:sp>
        <p:nvSpPr>
          <p:cNvPr id="81" name="PlaceHolder 6"/>
          <p:cNvSpPr>
            <a:spLocks noGrp="1"/>
          </p:cNvSpPr>
          <p:nvPr>
            <p:ph type="sldNum" idx="33"/>
          </p:nvPr>
        </p:nvSpPr>
        <p:spPr>
          <a:xfrm>
            <a:off x="10919160" y="6483600"/>
            <a:ext cx="672120" cy="364680"/>
          </a:xfrm>
          <a:prstGeom prst="rect">
            <a:avLst/>
          </a:prstGeom>
          <a:noFill/>
          <a:ln w="0">
            <a:noFill/>
          </a:ln>
        </p:spPr>
        <p:txBody>
          <a:bodyPr lIns="91440" rIns="91440" tIns="45720" bIns="45720" anchor="ctr">
            <a:noAutofit/>
          </a:bodyPr>
          <a:p>
            <a:pPr indent="0">
              <a:buNone/>
            </a:pPr>
            <a:endParaRPr b="0" lang="en-DK" sz="1800" strike="noStrike" u="none">
              <a:solidFill>
                <a:srgbClr val="ffffff"/>
              </a:solidFill>
              <a:effectLst/>
              <a:uFillTx/>
              <a:latin typeface="Times New Roman"/>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bg>
      <p:bgPr>
        <a:solidFill>
          <a:srgbClr val="323232"/>
        </a:solidFill>
      </p:bgPr>
    </p:bg>
    <p:spTree>
      <p:nvGrpSpPr>
        <p:cNvPr id="1" name=""/>
        <p:cNvGrpSpPr/>
        <p:nvPr/>
      </p:nvGrpSpPr>
      <p:grpSpPr>
        <a:xfrm>
          <a:off x="0" y="0"/>
          <a:ext cx="0" cy="0"/>
          <a:chOff x="0" y="0"/>
          <a:chExt cx="0" cy="0"/>
        </a:xfrm>
      </p:grpSpPr>
      <p:cxnSp>
        <p:nvCxnSpPr>
          <p:cNvPr id="9" name="Straight Connector 6"/>
          <p:cNvCxnSpPr/>
          <p:nvPr/>
        </p:nvCxnSpPr>
        <p:spPr>
          <a:xfrm>
            <a:off x="799920" y="302400"/>
            <a:ext cx="10592280" cy="360"/>
          </a:xfrm>
          <a:prstGeom prst="straightConnector1">
            <a:avLst/>
          </a:prstGeom>
          <a:ln w="44450">
            <a:solidFill>
              <a:srgbClr val="ffffff"/>
            </a:solidFill>
          </a:ln>
        </p:spPr>
      </p:cxnSp>
      <p:cxnSp>
        <p:nvCxnSpPr>
          <p:cNvPr id="10" name="Straight Connector 7"/>
          <p:cNvCxnSpPr/>
          <p:nvPr/>
        </p:nvCxnSpPr>
        <p:spPr>
          <a:xfrm>
            <a:off x="799920" y="6405120"/>
            <a:ext cx="10592280" cy="360"/>
          </a:xfrm>
          <a:prstGeom prst="straightConnector1">
            <a:avLst/>
          </a:prstGeom>
          <a:ln w="12700">
            <a:solidFill>
              <a:srgbClr val="ffffff"/>
            </a:solidFill>
          </a:ln>
        </p:spPr>
      </p:cxnSp>
      <p:sp>
        <p:nvSpPr>
          <p:cNvPr id="11" name="PlaceHolder 1"/>
          <p:cNvSpPr>
            <a:spLocks noGrp="1"/>
          </p:cNvSpPr>
          <p:nvPr>
            <p:ph type="title"/>
          </p:nvPr>
        </p:nvSpPr>
        <p:spPr>
          <a:xfrm>
            <a:off x="227520" y="471240"/>
            <a:ext cx="10690920" cy="1307160"/>
          </a:xfrm>
          <a:prstGeom prst="rect">
            <a:avLst/>
          </a:prstGeom>
          <a:noFill/>
          <a:ln w="0">
            <a:noFill/>
          </a:ln>
        </p:spPr>
        <p:txBody>
          <a:bodyPr lIns="91440" rIns="91440" tIns="45720" bIns="45720" anchor="t">
            <a:noAutofit/>
          </a:bodyPr>
          <a:p>
            <a:pPr indent="0" defTabSz="914400">
              <a:lnSpc>
                <a:spcPct val="100000"/>
              </a:lnSpc>
              <a:buNone/>
            </a:pPr>
            <a:r>
              <a:rPr b="0" lang="en-US" sz="4000" spc="31" strike="noStrike" u="none" cap="all">
                <a:solidFill>
                  <a:schemeClr val="lt1"/>
                </a:solidFill>
                <a:effectLst/>
                <a:uFillTx/>
                <a:latin typeface="Univers Condensed"/>
              </a:rPr>
              <a:t>Click to edit Master title style</a:t>
            </a:r>
            <a:endParaRPr b="0" lang="en-US" sz="4000" strike="noStrike" u="none">
              <a:solidFill>
                <a:schemeClr val="lt1"/>
              </a:solidFill>
              <a:effectLst/>
              <a:uFillTx/>
              <a:latin typeface="Calisto MT"/>
            </a:endParaRPr>
          </a:p>
        </p:txBody>
      </p:sp>
      <p:sp>
        <p:nvSpPr>
          <p:cNvPr id="12" name="PlaceHolder 2"/>
          <p:cNvSpPr>
            <a:spLocks noGrp="1"/>
          </p:cNvSpPr>
          <p:nvPr>
            <p:ph type="body"/>
          </p:nvPr>
        </p:nvSpPr>
        <p:spPr>
          <a:xfrm>
            <a:off x="227520" y="1338120"/>
            <a:ext cx="10690920" cy="4182480"/>
          </a:xfrm>
          <a:prstGeom prst="rect">
            <a:avLst/>
          </a:prstGeom>
          <a:noFill/>
          <a:ln w="0">
            <a:noFill/>
          </a:ln>
        </p:spPr>
        <p:txBody>
          <a:bodyPr lIns="91440" rIns="91440" tIns="45720" bIns="45720" anchor="t" vert="eaVert">
            <a:noAutofit/>
          </a:bodyPr>
          <a:p>
            <a:pPr marL="228600" indent="-228600" defTabSz="914400">
              <a:lnSpc>
                <a:spcPct val="110000"/>
              </a:lnSpc>
              <a:spcBef>
                <a:spcPts val="1001"/>
              </a:spcBef>
              <a:buClr>
                <a:srgbClr val="ffffff"/>
              </a:buClr>
              <a:buFont typeface="Arial"/>
              <a:buChar char="•"/>
            </a:pPr>
            <a:r>
              <a:rPr b="0" lang="en-US" sz="2000" strike="noStrike" u="none">
                <a:solidFill>
                  <a:schemeClr val="lt1"/>
                </a:solidFill>
                <a:effectLst/>
                <a:uFillTx/>
                <a:latin typeface="Calisto MT"/>
              </a:rPr>
              <a:t>Click to edit Master text styles</a:t>
            </a:r>
            <a:endParaRPr b="0" lang="en-US" sz="2000" strike="noStrike" u="none">
              <a:solidFill>
                <a:schemeClr val="lt1"/>
              </a:solidFill>
              <a:effectLst/>
              <a:uFillTx/>
              <a:latin typeface="Calisto MT"/>
            </a:endParaRPr>
          </a:p>
          <a:p>
            <a:pPr lvl="1" marL="685800" indent="-228600" defTabSz="914400">
              <a:lnSpc>
                <a:spcPct val="110000"/>
              </a:lnSpc>
              <a:spcBef>
                <a:spcPts val="499"/>
              </a:spcBef>
              <a:buClr>
                <a:srgbClr val="ffffff"/>
              </a:buClr>
              <a:buFont typeface="Arial"/>
              <a:buChar char="•"/>
            </a:pPr>
            <a:r>
              <a:rPr b="0" lang="en-US" sz="1800" strike="noStrike" u="none">
                <a:solidFill>
                  <a:schemeClr val="lt1"/>
                </a:solidFill>
                <a:effectLst/>
                <a:uFillTx/>
                <a:latin typeface="Calisto MT"/>
              </a:rPr>
              <a:t>Second level</a:t>
            </a:r>
            <a:endParaRPr b="0" lang="en-US" sz="1800" strike="noStrike" u="none">
              <a:solidFill>
                <a:schemeClr val="lt1"/>
              </a:solidFill>
              <a:effectLst/>
              <a:uFillTx/>
              <a:latin typeface="Calisto MT"/>
            </a:endParaRPr>
          </a:p>
          <a:p>
            <a:pPr lvl="2" marL="1143000" indent="-228600" defTabSz="914400">
              <a:lnSpc>
                <a:spcPct val="110000"/>
              </a:lnSpc>
              <a:spcBef>
                <a:spcPts val="499"/>
              </a:spcBef>
              <a:buClr>
                <a:srgbClr val="ffffff"/>
              </a:buClr>
              <a:buFont typeface="Arial"/>
              <a:buChar char="•"/>
            </a:pPr>
            <a:r>
              <a:rPr b="0" lang="en-US" sz="1600" strike="noStrike" u="none">
                <a:solidFill>
                  <a:schemeClr val="lt1"/>
                </a:solidFill>
                <a:effectLst/>
                <a:uFillTx/>
                <a:latin typeface="Calisto MT"/>
              </a:rPr>
              <a:t>Third level</a:t>
            </a:r>
            <a:endParaRPr b="0" lang="en-US" sz="1600" strike="noStrike" u="none">
              <a:solidFill>
                <a:schemeClr val="lt1"/>
              </a:solidFill>
              <a:effectLst/>
              <a:uFillTx/>
              <a:latin typeface="Calisto MT"/>
            </a:endParaRPr>
          </a:p>
          <a:p>
            <a:pPr lvl="3" marL="1600200" indent="-228600" defTabSz="914400">
              <a:lnSpc>
                <a:spcPct val="110000"/>
              </a:lnSpc>
              <a:spcBef>
                <a:spcPts val="499"/>
              </a:spcBef>
              <a:buClr>
                <a:srgbClr val="ffffff"/>
              </a:buClr>
              <a:buFont typeface="Arial"/>
              <a:buChar char="•"/>
            </a:pPr>
            <a:r>
              <a:rPr b="0" lang="en-US" sz="1400" strike="noStrike" u="none">
                <a:solidFill>
                  <a:schemeClr val="lt1"/>
                </a:solidFill>
                <a:effectLst/>
                <a:uFillTx/>
                <a:latin typeface="Calisto MT"/>
              </a:rPr>
              <a:t>Fourth level</a:t>
            </a:r>
            <a:endParaRPr b="0" lang="en-US" sz="1400" strike="noStrike" u="none">
              <a:solidFill>
                <a:schemeClr val="lt1"/>
              </a:solidFill>
              <a:effectLst/>
              <a:uFillTx/>
              <a:latin typeface="Calisto MT"/>
            </a:endParaRPr>
          </a:p>
          <a:p>
            <a:pPr lvl="4" marL="2057400" indent="-228600" defTabSz="914400">
              <a:lnSpc>
                <a:spcPct val="110000"/>
              </a:lnSpc>
              <a:spcBef>
                <a:spcPts val="499"/>
              </a:spcBef>
              <a:buClr>
                <a:srgbClr val="ffffff"/>
              </a:buClr>
              <a:buFont typeface="Arial"/>
              <a:buChar char="•"/>
            </a:pPr>
            <a:r>
              <a:rPr b="0" lang="en-US" sz="1400" strike="noStrike" u="none">
                <a:solidFill>
                  <a:schemeClr val="lt1"/>
                </a:solidFill>
                <a:effectLst/>
                <a:uFillTx/>
                <a:latin typeface="Calisto MT"/>
              </a:rPr>
              <a:t>Fifth level</a:t>
            </a:r>
            <a:endParaRPr b="0" lang="en-US" sz="1400" strike="noStrike" u="none">
              <a:solidFill>
                <a:schemeClr val="lt1"/>
              </a:solidFill>
              <a:effectLst/>
              <a:uFillTx/>
              <a:latin typeface="Calisto MT"/>
            </a:endParaRPr>
          </a:p>
        </p:txBody>
      </p:sp>
      <p:sp>
        <p:nvSpPr>
          <p:cNvPr id="13" name="PlaceHolder 3"/>
          <p:cNvSpPr>
            <a:spLocks noGrp="1"/>
          </p:cNvSpPr>
          <p:nvPr>
            <p:ph type="dt" idx="4"/>
          </p:nvPr>
        </p:nvSpPr>
        <p:spPr>
          <a:xfrm>
            <a:off x="8369280" y="6483600"/>
            <a:ext cx="2549160" cy="364680"/>
          </a:xfrm>
          <a:prstGeom prst="rect">
            <a:avLst/>
          </a:prstGeom>
          <a:noFill/>
          <a:ln w="0">
            <a:noFill/>
          </a:ln>
        </p:spPr>
        <p:txBody>
          <a:bodyPr lIns="91440" rIns="91440" tIns="45720" bIns="45720" anchor="ctr">
            <a:noAutofit/>
          </a:bodyPr>
          <a:lstStyle>
            <a:lvl1pPr indent="0">
              <a:buNone/>
              <a:defRPr b="0" lang="en-DK" sz="1400" strike="noStrike" u="none">
                <a:solidFill>
                  <a:srgbClr val="ffffff"/>
                </a:solidFill>
                <a:effectLst/>
                <a:uFillTx/>
                <a:latin typeface="Times New Roman"/>
              </a:defRPr>
            </a:lvl1pPr>
          </a:lstStyle>
          <a:p>
            <a:pPr indent="0">
              <a:buNone/>
            </a:pPr>
            <a:r>
              <a:rPr b="0" lang="en-DK" sz="1400" strike="noStrike" u="none">
                <a:solidFill>
                  <a:srgbClr val="ffffff"/>
                </a:solidFill>
                <a:effectLst/>
                <a:uFillTx/>
                <a:latin typeface="Times New Roman"/>
              </a:rPr>
              <a:t>&lt;date/time&gt;</a:t>
            </a:r>
            <a:endParaRPr b="0" lang="en-DK" sz="1400" strike="noStrike" u="none">
              <a:solidFill>
                <a:srgbClr val="ffffff"/>
              </a:solidFill>
              <a:effectLst/>
              <a:uFillTx/>
              <a:latin typeface="Times New Roman"/>
            </a:endParaRPr>
          </a:p>
        </p:txBody>
      </p:sp>
      <p:sp>
        <p:nvSpPr>
          <p:cNvPr id="14" name="PlaceHolder 4"/>
          <p:cNvSpPr>
            <a:spLocks noGrp="1"/>
          </p:cNvSpPr>
          <p:nvPr>
            <p:ph type="ftr" idx="5"/>
          </p:nvPr>
        </p:nvSpPr>
        <p:spPr>
          <a:xfrm>
            <a:off x="704160" y="6483600"/>
            <a:ext cx="4539240" cy="364680"/>
          </a:xfrm>
          <a:prstGeom prst="rect">
            <a:avLst/>
          </a:prstGeom>
          <a:noFill/>
          <a:ln w="0">
            <a:noFill/>
          </a:ln>
        </p:spPr>
        <p:txBody>
          <a:bodyPr lIns="91440" rIns="91440" tIns="45720" bIns="45720" anchor="ctr">
            <a:noAutofit/>
          </a:bodyPr>
          <a:lstStyle>
            <a:lvl1pPr indent="0" algn="ctr">
              <a:buNone/>
              <a:defRPr b="0" lang="en-DK" sz="1400" strike="noStrike" u="none">
                <a:solidFill>
                  <a:srgbClr val="ffffff"/>
                </a:solidFill>
                <a:effectLst/>
                <a:uFillTx/>
                <a:latin typeface="Times New Roman"/>
              </a:defRPr>
            </a:lvl1pPr>
          </a:lstStyle>
          <a:p>
            <a:pPr indent="0" algn="ctr">
              <a:buNone/>
            </a:pPr>
            <a:r>
              <a:rPr b="0" lang="en-DK" sz="1400" strike="noStrike" u="none">
                <a:solidFill>
                  <a:srgbClr val="ffffff"/>
                </a:solidFill>
                <a:effectLst/>
                <a:uFillTx/>
                <a:latin typeface="Times New Roman"/>
              </a:rPr>
              <a:t>&lt;footer&gt;</a:t>
            </a:r>
            <a:endParaRPr b="0" lang="en-DK" sz="1400" strike="noStrike" u="none">
              <a:solidFill>
                <a:srgbClr val="ffffff"/>
              </a:solidFill>
              <a:effectLst/>
              <a:uFillTx/>
              <a:latin typeface="Times New Roman"/>
            </a:endParaRPr>
          </a:p>
        </p:txBody>
      </p:sp>
      <p:sp>
        <p:nvSpPr>
          <p:cNvPr id="15" name="PlaceHolder 5"/>
          <p:cNvSpPr>
            <a:spLocks noGrp="1"/>
          </p:cNvSpPr>
          <p:nvPr>
            <p:ph type="sldNum" idx="6"/>
          </p:nvPr>
        </p:nvSpPr>
        <p:spPr>
          <a:xfrm>
            <a:off x="10919160" y="6483600"/>
            <a:ext cx="672120" cy="364680"/>
          </a:xfrm>
          <a:prstGeom prst="rect">
            <a:avLst/>
          </a:prstGeom>
          <a:noFill/>
          <a:ln w="0">
            <a:noFill/>
          </a:ln>
        </p:spPr>
        <p:txBody>
          <a:bodyPr lIns="91440" rIns="91440" tIns="45720" bIns="45720" anchor="ctr">
            <a:noAutofit/>
          </a:bodyPr>
          <a:p>
            <a:pPr indent="0">
              <a:buNone/>
            </a:pPr>
            <a:endParaRPr b="0" lang="en-DK" sz="1800" strike="noStrike" u="none">
              <a:solidFill>
                <a:srgbClr val="ffffff"/>
              </a:solidFill>
              <a:effectLst/>
              <a:uFillTx/>
              <a:latin typeface="Times New Roman"/>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bg>
      <p:bgPr>
        <a:solidFill>
          <a:srgbClr val="323232"/>
        </a:solidFill>
      </p:bgPr>
    </p:bg>
    <p:spTree>
      <p:nvGrpSpPr>
        <p:cNvPr id="1" name=""/>
        <p:cNvGrpSpPr/>
        <p:nvPr/>
      </p:nvGrpSpPr>
      <p:grpSpPr>
        <a:xfrm>
          <a:off x="0" y="0"/>
          <a:ext cx="0" cy="0"/>
          <a:chOff x="0" y="0"/>
          <a:chExt cx="0" cy="0"/>
        </a:xfrm>
      </p:grpSpPr>
      <p:cxnSp>
        <p:nvCxnSpPr>
          <p:cNvPr id="16" name="Straight Connector 6"/>
          <p:cNvCxnSpPr/>
          <p:nvPr/>
        </p:nvCxnSpPr>
        <p:spPr>
          <a:xfrm>
            <a:off x="799920" y="302400"/>
            <a:ext cx="10592280" cy="360"/>
          </a:xfrm>
          <a:prstGeom prst="straightConnector1">
            <a:avLst/>
          </a:prstGeom>
          <a:ln w="44450">
            <a:solidFill>
              <a:srgbClr val="ffffff"/>
            </a:solidFill>
          </a:ln>
        </p:spPr>
      </p:cxnSp>
      <p:cxnSp>
        <p:nvCxnSpPr>
          <p:cNvPr id="17" name="Straight Connector 7"/>
          <p:cNvCxnSpPr/>
          <p:nvPr/>
        </p:nvCxnSpPr>
        <p:spPr>
          <a:xfrm>
            <a:off x="799920" y="6405120"/>
            <a:ext cx="10592280" cy="360"/>
          </a:xfrm>
          <a:prstGeom prst="straightConnector1">
            <a:avLst/>
          </a:prstGeom>
          <a:ln w="12700">
            <a:solidFill>
              <a:srgbClr val="ffffff"/>
            </a:solidFill>
          </a:ln>
        </p:spPr>
      </p:cxnSp>
      <p:sp>
        <p:nvSpPr>
          <p:cNvPr id="18" name="PlaceHolder 1"/>
          <p:cNvSpPr>
            <a:spLocks noGrp="1"/>
          </p:cNvSpPr>
          <p:nvPr>
            <p:ph type="title"/>
          </p:nvPr>
        </p:nvSpPr>
        <p:spPr>
          <a:xfrm>
            <a:off x="9242280" y="997920"/>
            <a:ext cx="2348640" cy="4984560"/>
          </a:xfrm>
          <a:prstGeom prst="rect">
            <a:avLst/>
          </a:prstGeom>
          <a:noFill/>
          <a:ln w="0">
            <a:noFill/>
          </a:ln>
        </p:spPr>
        <p:txBody>
          <a:bodyPr lIns="91440" rIns="91440" tIns="45720" bIns="45720" anchor="t" vert="eaVert">
            <a:noAutofit/>
          </a:bodyPr>
          <a:p>
            <a:pPr indent="0" defTabSz="914400">
              <a:lnSpc>
                <a:spcPct val="100000"/>
              </a:lnSpc>
              <a:buNone/>
            </a:pPr>
            <a:r>
              <a:rPr b="0" lang="en-US" sz="4000" spc="31" strike="noStrike" u="none" cap="all">
                <a:solidFill>
                  <a:schemeClr val="lt1"/>
                </a:solidFill>
                <a:effectLst/>
                <a:uFillTx/>
                <a:latin typeface="Univers Condensed"/>
              </a:rPr>
              <a:t>Click to edit Master title style</a:t>
            </a:r>
            <a:endParaRPr b="0" lang="en-US" sz="4000" strike="noStrike" u="none">
              <a:solidFill>
                <a:schemeClr val="lt1"/>
              </a:solidFill>
              <a:effectLst/>
              <a:uFillTx/>
              <a:latin typeface="Calisto MT"/>
            </a:endParaRPr>
          </a:p>
        </p:txBody>
      </p:sp>
      <p:sp>
        <p:nvSpPr>
          <p:cNvPr id="19" name="PlaceHolder 2"/>
          <p:cNvSpPr>
            <a:spLocks noGrp="1"/>
          </p:cNvSpPr>
          <p:nvPr>
            <p:ph type="body"/>
          </p:nvPr>
        </p:nvSpPr>
        <p:spPr>
          <a:xfrm>
            <a:off x="768960" y="997920"/>
            <a:ext cx="8472960" cy="4984560"/>
          </a:xfrm>
          <a:prstGeom prst="rect">
            <a:avLst/>
          </a:prstGeom>
          <a:noFill/>
          <a:ln w="0">
            <a:noFill/>
          </a:ln>
        </p:spPr>
        <p:txBody>
          <a:bodyPr lIns="91440" rIns="91440" tIns="45720" bIns="45720" anchor="t" vert="eaVert">
            <a:noAutofit/>
          </a:bodyPr>
          <a:p>
            <a:pPr marL="228600" indent="-228600" defTabSz="914400">
              <a:lnSpc>
                <a:spcPct val="110000"/>
              </a:lnSpc>
              <a:spcBef>
                <a:spcPts val="1001"/>
              </a:spcBef>
              <a:buClr>
                <a:srgbClr val="ffffff"/>
              </a:buClr>
              <a:buFont typeface="Arial"/>
              <a:buChar char="•"/>
            </a:pPr>
            <a:r>
              <a:rPr b="0" lang="en-US" sz="2000" strike="noStrike" u="none">
                <a:solidFill>
                  <a:schemeClr val="lt1"/>
                </a:solidFill>
                <a:effectLst/>
                <a:uFillTx/>
                <a:latin typeface="Calisto MT"/>
              </a:rPr>
              <a:t>Click to edit Master text styles</a:t>
            </a:r>
            <a:endParaRPr b="0" lang="en-US" sz="2000" strike="noStrike" u="none">
              <a:solidFill>
                <a:schemeClr val="lt1"/>
              </a:solidFill>
              <a:effectLst/>
              <a:uFillTx/>
              <a:latin typeface="Calisto MT"/>
            </a:endParaRPr>
          </a:p>
          <a:p>
            <a:pPr lvl="1" marL="685800" indent="-228600" defTabSz="914400">
              <a:lnSpc>
                <a:spcPct val="110000"/>
              </a:lnSpc>
              <a:spcBef>
                <a:spcPts val="499"/>
              </a:spcBef>
              <a:buClr>
                <a:srgbClr val="ffffff"/>
              </a:buClr>
              <a:buFont typeface="Arial"/>
              <a:buChar char="•"/>
            </a:pPr>
            <a:r>
              <a:rPr b="0" lang="en-US" sz="1800" strike="noStrike" u="none">
                <a:solidFill>
                  <a:schemeClr val="lt1"/>
                </a:solidFill>
                <a:effectLst/>
                <a:uFillTx/>
                <a:latin typeface="Calisto MT"/>
              </a:rPr>
              <a:t>Second level</a:t>
            </a:r>
            <a:endParaRPr b="0" lang="en-US" sz="1800" strike="noStrike" u="none">
              <a:solidFill>
                <a:schemeClr val="lt1"/>
              </a:solidFill>
              <a:effectLst/>
              <a:uFillTx/>
              <a:latin typeface="Calisto MT"/>
            </a:endParaRPr>
          </a:p>
          <a:p>
            <a:pPr lvl="2" marL="1143000" indent="-228600" defTabSz="914400">
              <a:lnSpc>
                <a:spcPct val="110000"/>
              </a:lnSpc>
              <a:spcBef>
                <a:spcPts val="499"/>
              </a:spcBef>
              <a:buClr>
                <a:srgbClr val="ffffff"/>
              </a:buClr>
              <a:buFont typeface="Arial"/>
              <a:buChar char="•"/>
            </a:pPr>
            <a:r>
              <a:rPr b="0" lang="en-US" sz="1600" strike="noStrike" u="none">
                <a:solidFill>
                  <a:schemeClr val="lt1"/>
                </a:solidFill>
                <a:effectLst/>
                <a:uFillTx/>
                <a:latin typeface="Calisto MT"/>
              </a:rPr>
              <a:t>Third level</a:t>
            </a:r>
            <a:endParaRPr b="0" lang="en-US" sz="1600" strike="noStrike" u="none">
              <a:solidFill>
                <a:schemeClr val="lt1"/>
              </a:solidFill>
              <a:effectLst/>
              <a:uFillTx/>
              <a:latin typeface="Calisto MT"/>
            </a:endParaRPr>
          </a:p>
          <a:p>
            <a:pPr lvl="3" marL="1600200" indent="-228600" defTabSz="914400">
              <a:lnSpc>
                <a:spcPct val="110000"/>
              </a:lnSpc>
              <a:spcBef>
                <a:spcPts val="499"/>
              </a:spcBef>
              <a:buClr>
                <a:srgbClr val="ffffff"/>
              </a:buClr>
              <a:buFont typeface="Arial"/>
              <a:buChar char="•"/>
            </a:pPr>
            <a:r>
              <a:rPr b="0" lang="en-US" sz="1400" strike="noStrike" u="none">
                <a:solidFill>
                  <a:schemeClr val="lt1"/>
                </a:solidFill>
                <a:effectLst/>
                <a:uFillTx/>
                <a:latin typeface="Calisto MT"/>
              </a:rPr>
              <a:t>Fourth level</a:t>
            </a:r>
            <a:endParaRPr b="0" lang="en-US" sz="1400" strike="noStrike" u="none">
              <a:solidFill>
                <a:schemeClr val="lt1"/>
              </a:solidFill>
              <a:effectLst/>
              <a:uFillTx/>
              <a:latin typeface="Calisto MT"/>
            </a:endParaRPr>
          </a:p>
          <a:p>
            <a:pPr lvl="4" marL="2057400" indent="-228600" defTabSz="914400">
              <a:lnSpc>
                <a:spcPct val="110000"/>
              </a:lnSpc>
              <a:spcBef>
                <a:spcPts val="499"/>
              </a:spcBef>
              <a:buClr>
                <a:srgbClr val="ffffff"/>
              </a:buClr>
              <a:buFont typeface="Arial"/>
              <a:buChar char="•"/>
            </a:pPr>
            <a:r>
              <a:rPr b="0" lang="en-US" sz="1400" strike="noStrike" u="none">
                <a:solidFill>
                  <a:schemeClr val="lt1"/>
                </a:solidFill>
                <a:effectLst/>
                <a:uFillTx/>
                <a:latin typeface="Calisto MT"/>
              </a:rPr>
              <a:t>Fifth level</a:t>
            </a:r>
            <a:endParaRPr b="0" lang="en-US" sz="1400" strike="noStrike" u="none">
              <a:solidFill>
                <a:schemeClr val="lt1"/>
              </a:solidFill>
              <a:effectLst/>
              <a:uFillTx/>
              <a:latin typeface="Calisto MT"/>
            </a:endParaRPr>
          </a:p>
        </p:txBody>
      </p:sp>
      <p:sp>
        <p:nvSpPr>
          <p:cNvPr id="20" name="PlaceHolder 3"/>
          <p:cNvSpPr>
            <a:spLocks noGrp="1"/>
          </p:cNvSpPr>
          <p:nvPr>
            <p:ph type="dt" idx="7"/>
          </p:nvPr>
        </p:nvSpPr>
        <p:spPr>
          <a:xfrm>
            <a:off x="8369280" y="6483600"/>
            <a:ext cx="2549160" cy="364680"/>
          </a:xfrm>
          <a:prstGeom prst="rect">
            <a:avLst/>
          </a:prstGeom>
          <a:noFill/>
          <a:ln w="0">
            <a:noFill/>
          </a:ln>
        </p:spPr>
        <p:txBody>
          <a:bodyPr lIns="91440" rIns="91440" tIns="45720" bIns="45720" anchor="ctr">
            <a:noAutofit/>
          </a:bodyPr>
          <a:lstStyle>
            <a:lvl1pPr indent="0">
              <a:buNone/>
              <a:defRPr b="0" lang="en-DK" sz="1400" strike="noStrike" u="none">
                <a:solidFill>
                  <a:srgbClr val="ffffff"/>
                </a:solidFill>
                <a:effectLst/>
                <a:uFillTx/>
                <a:latin typeface="Times New Roman"/>
              </a:defRPr>
            </a:lvl1pPr>
          </a:lstStyle>
          <a:p>
            <a:pPr indent="0">
              <a:buNone/>
            </a:pPr>
            <a:r>
              <a:rPr b="0" lang="en-DK" sz="1400" strike="noStrike" u="none">
                <a:solidFill>
                  <a:srgbClr val="ffffff"/>
                </a:solidFill>
                <a:effectLst/>
                <a:uFillTx/>
                <a:latin typeface="Times New Roman"/>
              </a:rPr>
              <a:t>&lt;date/time&gt;</a:t>
            </a:r>
            <a:endParaRPr b="0" lang="en-DK" sz="1400" strike="noStrike" u="none">
              <a:solidFill>
                <a:srgbClr val="ffffff"/>
              </a:solidFill>
              <a:effectLst/>
              <a:uFillTx/>
              <a:latin typeface="Times New Roman"/>
            </a:endParaRPr>
          </a:p>
        </p:txBody>
      </p:sp>
      <p:sp>
        <p:nvSpPr>
          <p:cNvPr id="21" name="PlaceHolder 4"/>
          <p:cNvSpPr>
            <a:spLocks noGrp="1"/>
          </p:cNvSpPr>
          <p:nvPr>
            <p:ph type="ftr" idx="8"/>
          </p:nvPr>
        </p:nvSpPr>
        <p:spPr>
          <a:xfrm>
            <a:off x="704160" y="6483600"/>
            <a:ext cx="4539240" cy="364680"/>
          </a:xfrm>
          <a:prstGeom prst="rect">
            <a:avLst/>
          </a:prstGeom>
          <a:noFill/>
          <a:ln w="0">
            <a:noFill/>
          </a:ln>
        </p:spPr>
        <p:txBody>
          <a:bodyPr lIns="91440" rIns="91440" tIns="45720" bIns="45720" anchor="ctr">
            <a:noAutofit/>
          </a:bodyPr>
          <a:lstStyle>
            <a:lvl1pPr indent="0" algn="ctr">
              <a:buNone/>
              <a:defRPr b="0" lang="en-DK" sz="1400" strike="noStrike" u="none">
                <a:solidFill>
                  <a:srgbClr val="ffffff"/>
                </a:solidFill>
                <a:effectLst/>
                <a:uFillTx/>
                <a:latin typeface="Times New Roman"/>
              </a:defRPr>
            </a:lvl1pPr>
          </a:lstStyle>
          <a:p>
            <a:pPr indent="0" algn="ctr">
              <a:buNone/>
            </a:pPr>
            <a:r>
              <a:rPr b="0" lang="en-DK" sz="1400" strike="noStrike" u="none">
                <a:solidFill>
                  <a:srgbClr val="ffffff"/>
                </a:solidFill>
                <a:effectLst/>
                <a:uFillTx/>
                <a:latin typeface="Times New Roman"/>
              </a:rPr>
              <a:t>&lt;footer&gt;</a:t>
            </a:r>
            <a:endParaRPr b="0" lang="en-DK" sz="1400" strike="noStrike" u="none">
              <a:solidFill>
                <a:srgbClr val="ffffff"/>
              </a:solidFill>
              <a:effectLst/>
              <a:uFillTx/>
              <a:latin typeface="Times New Roman"/>
            </a:endParaRPr>
          </a:p>
        </p:txBody>
      </p:sp>
      <p:sp>
        <p:nvSpPr>
          <p:cNvPr id="22" name="PlaceHolder 5"/>
          <p:cNvSpPr>
            <a:spLocks noGrp="1"/>
          </p:cNvSpPr>
          <p:nvPr>
            <p:ph type="sldNum" idx="9"/>
          </p:nvPr>
        </p:nvSpPr>
        <p:spPr>
          <a:xfrm>
            <a:off x="10919160" y="6483600"/>
            <a:ext cx="672120" cy="364680"/>
          </a:xfrm>
          <a:prstGeom prst="rect">
            <a:avLst/>
          </a:prstGeom>
          <a:noFill/>
          <a:ln w="0">
            <a:noFill/>
          </a:ln>
        </p:spPr>
        <p:txBody>
          <a:bodyPr lIns="91440" rIns="91440" tIns="45720" bIns="45720" anchor="ctr">
            <a:noAutofit/>
          </a:bodyPr>
          <a:p>
            <a:pPr indent="0">
              <a:buNone/>
            </a:pPr>
            <a:endParaRPr b="0" lang="en-DK" sz="1800" strike="noStrike" u="none">
              <a:solidFill>
                <a:srgbClr val="ffffff"/>
              </a:solidFill>
              <a:effectLst/>
              <a:uFillTx/>
              <a:latin typeface="Times New Roman"/>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bg>
      <p:bgPr>
        <a:solidFill>
          <a:srgbClr val="323232"/>
        </a:solidFill>
      </p:bgPr>
    </p:bg>
    <p:spTree>
      <p:nvGrpSpPr>
        <p:cNvPr id="1" name=""/>
        <p:cNvGrpSpPr/>
        <p:nvPr/>
      </p:nvGrpSpPr>
      <p:grpSpPr>
        <a:xfrm>
          <a:off x="0" y="0"/>
          <a:ext cx="0" cy="0"/>
          <a:chOff x="0" y="0"/>
          <a:chExt cx="0" cy="0"/>
        </a:xfrm>
      </p:grpSpPr>
      <p:cxnSp>
        <p:nvCxnSpPr>
          <p:cNvPr id="23" name="Straight Connector 6"/>
          <p:cNvCxnSpPr/>
          <p:nvPr/>
        </p:nvCxnSpPr>
        <p:spPr>
          <a:xfrm>
            <a:off x="799920" y="302400"/>
            <a:ext cx="10592280" cy="360"/>
          </a:xfrm>
          <a:prstGeom prst="straightConnector1">
            <a:avLst/>
          </a:prstGeom>
          <a:ln w="44450">
            <a:solidFill>
              <a:srgbClr val="ffffff"/>
            </a:solidFill>
          </a:ln>
        </p:spPr>
      </p:cxnSp>
      <p:cxnSp>
        <p:nvCxnSpPr>
          <p:cNvPr id="24" name="Straight Connector 7"/>
          <p:cNvCxnSpPr/>
          <p:nvPr/>
        </p:nvCxnSpPr>
        <p:spPr>
          <a:xfrm>
            <a:off x="799920" y="6405120"/>
            <a:ext cx="10592280" cy="360"/>
          </a:xfrm>
          <a:prstGeom prst="straightConnector1">
            <a:avLst/>
          </a:prstGeom>
          <a:ln w="12700">
            <a:solidFill>
              <a:srgbClr val="ffffff"/>
            </a:solidFill>
          </a:ln>
        </p:spPr>
      </p:cxnSp>
      <p:sp>
        <p:nvSpPr>
          <p:cNvPr id="25" name="PlaceHolder 1"/>
          <p:cNvSpPr>
            <a:spLocks noGrp="1"/>
          </p:cNvSpPr>
          <p:nvPr>
            <p:ph type="title"/>
          </p:nvPr>
        </p:nvSpPr>
        <p:spPr>
          <a:xfrm>
            <a:off x="227520" y="471240"/>
            <a:ext cx="10690920" cy="1307160"/>
          </a:xfrm>
          <a:prstGeom prst="rect">
            <a:avLst/>
          </a:prstGeom>
          <a:noFill/>
          <a:ln w="0">
            <a:noFill/>
          </a:ln>
        </p:spPr>
        <p:txBody>
          <a:bodyPr lIns="91440" rIns="91440" tIns="45720" bIns="45720" anchor="t">
            <a:noAutofit/>
          </a:bodyPr>
          <a:p>
            <a:pPr indent="0" defTabSz="914400">
              <a:lnSpc>
                <a:spcPct val="100000"/>
              </a:lnSpc>
              <a:buNone/>
            </a:pPr>
            <a:r>
              <a:rPr b="0" lang="en-US" sz="4000" spc="31" strike="noStrike" u="none" cap="all">
                <a:solidFill>
                  <a:schemeClr val="lt1"/>
                </a:solidFill>
                <a:effectLst/>
                <a:uFillTx/>
                <a:latin typeface="Univers Condensed"/>
              </a:rPr>
              <a:t>Click to edit Master title stylek</a:t>
            </a:r>
            <a:endParaRPr b="0" lang="en-US" sz="4000" strike="noStrike" u="none">
              <a:solidFill>
                <a:schemeClr val="lt1"/>
              </a:solidFill>
              <a:effectLst/>
              <a:uFillTx/>
              <a:latin typeface="Calisto MT"/>
            </a:endParaRPr>
          </a:p>
        </p:txBody>
      </p:sp>
      <p:sp>
        <p:nvSpPr>
          <p:cNvPr id="26" name="PlaceHolder 2"/>
          <p:cNvSpPr>
            <a:spLocks noGrp="1"/>
          </p:cNvSpPr>
          <p:nvPr>
            <p:ph type="body"/>
          </p:nvPr>
        </p:nvSpPr>
        <p:spPr>
          <a:xfrm>
            <a:off x="227520" y="1338120"/>
            <a:ext cx="10690920" cy="4182480"/>
          </a:xfrm>
          <a:prstGeom prst="rect">
            <a:avLst/>
          </a:prstGeom>
          <a:noFill/>
          <a:ln w="0">
            <a:noFill/>
          </a:ln>
        </p:spPr>
        <p:txBody>
          <a:bodyPr lIns="91440" rIns="91440" tIns="45720" bIns="45720" anchor="t">
            <a:noAutofit/>
          </a:bodyPr>
          <a:p>
            <a:pPr marL="228600" indent="-228600" defTabSz="914400">
              <a:lnSpc>
                <a:spcPct val="110000"/>
              </a:lnSpc>
              <a:spcBef>
                <a:spcPts val="1001"/>
              </a:spcBef>
              <a:buClr>
                <a:srgbClr val="ffffff"/>
              </a:buClr>
              <a:buFont typeface="Arial"/>
              <a:buChar char="•"/>
            </a:pPr>
            <a:r>
              <a:rPr b="0" lang="en-US" sz="2000" strike="noStrike" u="none">
                <a:solidFill>
                  <a:schemeClr val="lt1"/>
                </a:solidFill>
                <a:effectLst/>
                <a:uFillTx/>
                <a:latin typeface="Calisto MT"/>
              </a:rPr>
              <a:t>Click to edit Master text styles</a:t>
            </a:r>
            <a:endParaRPr b="0" lang="en-US" sz="2000" strike="noStrike" u="none">
              <a:solidFill>
                <a:schemeClr val="lt1"/>
              </a:solidFill>
              <a:effectLst/>
              <a:uFillTx/>
              <a:latin typeface="Calisto MT"/>
            </a:endParaRPr>
          </a:p>
          <a:p>
            <a:pPr lvl="1" marL="685800" indent="-228600" defTabSz="914400">
              <a:lnSpc>
                <a:spcPct val="110000"/>
              </a:lnSpc>
              <a:spcBef>
                <a:spcPts val="499"/>
              </a:spcBef>
              <a:buClr>
                <a:srgbClr val="ffffff"/>
              </a:buClr>
              <a:buFont typeface="Arial"/>
              <a:buChar char="•"/>
            </a:pPr>
            <a:r>
              <a:rPr b="0" lang="en-US" sz="1800" strike="noStrike" u="none">
                <a:solidFill>
                  <a:schemeClr val="lt1"/>
                </a:solidFill>
                <a:effectLst/>
                <a:uFillTx/>
                <a:latin typeface="Calisto MT"/>
              </a:rPr>
              <a:t>Second level</a:t>
            </a:r>
            <a:endParaRPr b="0" lang="en-US" sz="1800" strike="noStrike" u="none">
              <a:solidFill>
                <a:schemeClr val="lt1"/>
              </a:solidFill>
              <a:effectLst/>
              <a:uFillTx/>
              <a:latin typeface="Calisto MT"/>
            </a:endParaRPr>
          </a:p>
          <a:p>
            <a:pPr lvl="2" marL="1143000" indent="-228600" defTabSz="914400">
              <a:lnSpc>
                <a:spcPct val="110000"/>
              </a:lnSpc>
              <a:spcBef>
                <a:spcPts val="499"/>
              </a:spcBef>
              <a:buClr>
                <a:srgbClr val="ffffff"/>
              </a:buClr>
              <a:buFont typeface="Arial"/>
              <a:buChar char="•"/>
            </a:pPr>
            <a:r>
              <a:rPr b="0" lang="en-US" sz="1600" strike="noStrike" u="none">
                <a:solidFill>
                  <a:schemeClr val="lt1"/>
                </a:solidFill>
                <a:effectLst/>
                <a:uFillTx/>
                <a:latin typeface="Calisto MT"/>
              </a:rPr>
              <a:t>Third level</a:t>
            </a:r>
            <a:endParaRPr b="0" lang="en-US" sz="1600" strike="noStrike" u="none">
              <a:solidFill>
                <a:schemeClr val="lt1"/>
              </a:solidFill>
              <a:effectLst/>
              <a:uFillTx/>
              <a:latin typeface="Calisto MT"/>
            </a:endParaRPr>
          </a:p>
          <a:p>
            <a:pPr lvl="3" marL="1600200" indent="-228600" defTabSz="914400">
              <a:lnSpc>
                <a:spcPct val="110000"/>
              </a:lnSpc>
              <a:spcBef>
                <a:spcPts val="499"/>
              </a:spcBef>
              <a:buClr>
                <a:srgbClr val="ffffff"/>
              </a:buClr>
              <a:buFont typeface="Arial"/>
              <a:buChar char="•"/>
            </a:pPr>
            <a:r>
              <a:rPr b="0" lang="en-US" sz="1400" strike="noStrike" u="none">
                <a:solidFill>
                  <a:schemeClr val="lt1"/>
                </a:solidFill>
                <a:effectLst/>
                <a:uFillTx/>
                <a:latin typeface="Calisto MT"/>
              </a:rPr>
              <a:t>Fourth level</a:t>
            </a:r>
            <a:endParaRPr b="0" lang="en-US" sz="1400" strike="noStrike" u="none">
              <a:solidFill>
                <a:schemeClr val="lt1"/>
              </a:solidFill>
              <a:effectLst/>
              <a:uFillTx/>
              <a:latin typeface="Calisto MT"/>
            </a:endParaRPr>
          </a:p>
          <a:p>
            <a:pPr lvl="4" marL="2057400" indent="-228600" defTabSz="914400">
              <a:lnSpc>
                <a:spcPct val="110000"/>
              </a:lnSpc>
              <a:spcBef>
                <a:spcPts val="499"/>
              </a:spcBef>
              <a:buClr>
                <a:srgbClr val="ffffff"/>
              </a:buClr>
              <a:buFont typeface="Arial"/>
              <a:buChar char="•"/>
            </a:pPr>
            <a:r>
              <a:rPr b="0" lang="en-US" sz="1400" strike="noStrike" u="none">
                <a:solidFill>
                  <a:schemeClr val="lt1"/>
                </a:solidFill>
                <a:effectLst/>
                <a:uFillTx/>
                <a:latin typeface="Calisto MT"/>
              </a:rPr>
              <a:t>Fifth level</a:t>
            </a:r>
            <a:endParaRPr b="0" lang="en-US" sz="1400" strike="noStrike" u="none">
              <a:solidFill>
                <a:schemeClr val="lt1"/>
              </a:solidFill>
              <a:effectLst/>
              <a:uFillTx/>
              <a:latin typeface="Calisto MT"/>
            </a:endParaRPr>
          </a:p>
        </p:txBody>
      </p:sp>
      <p:sp>
        <p:nvSpPr>
          <p:cNvPr id="27" name="PlaceHolder 3"/>
          <p:cNvSpPr>
            <a:spLocks noGrp="1"/>
          </p:cNvSpPr>
          <p:nvPr>
            <p:ph type="dt" idx="10"/>
          </p:nvPr>
        </p:nvSpPr>
        <p:spPr>
          <a:xfrm>
            <a:off x="8369280" y="6483600"/>
            <a:ext cx="2549160" cy="364680"/>
          </a:xfrm>
          <a:prstGeom prst="rect">
            <a:avLst/>
          </a:prstGeom>
          <a:noFill/>
          <a:ln w="0">
            <a:noFill/>
          </a:ln>
        </p:spPr>
        <p:txBody>
          <a:bodyPr lIns="91440" rIns="91440" tIns="45720" bIns="45720" anchor="ctr">
            <a:noAutofit/>
          </a:bodyPr>
          <a:lstStyle>
            <a:lvl1pPr indent="0">
              <a:buNone/>
              <a:defRPr b="0" lang="en-DK" sz="1400" strike="noStrike" u="none">
                <a:solidFill>
                  <a:srgbClr val="ffffff"/>
                </a:solidFill>
                <a:effectLst/>
                <a:uFillTx/>
                <a:latin typeface="Times New Roman"/>
              </a:defRPr>
            </a:lvl1pPr>
          </a:lstStyle>
          <a:p>
            <a:pPr indent="0">
              <a:buNone/>
            </a:pPr>
            <a:r>
              <a:rPr b="0" lang="en-DK" sz="1400" strike="noStrike" u="none">
                <a:solidFill>
                  <a:srgbClr val="ffffff"/>
                </a:solidFill>
                <a:effectLst/>
                <a:uFillTx/>
                <a:latin typeface="Times New Roman"/>
              </a:rPr>
              <a:t>&lt;date/time&gt;</a:t>
            </a:r>
            <a:endParaRPr b="0" lang="en-DK" sz="1400" strike="noStrike" u="none">
              <a:solidFill>
                <a:srgbClr val="ffffff"/>
              </a:solidFill>
              <a:effectLst/>
              <a:uFillTx/>
              <a:latin typeface="Times New Roman"/>
            </a:endParaRPr>
          </a:p>
        </p:txBody>
      </p:sp>
      <p:sp>
        <p:nvSpPr>
          <p:cNvPr id="28" name="PlaceHolder 4"/>
          <p:cNvSpPr>
            <a:spLocks noGrp="1"/>
          </p:cNvSpPr>
          <p:nvPr>
            <p:ph type="ftr" idx="11"/>
          </p:nvPr>
        </p:nvSpPr>
        <p:spPr>
          <a:xfrm>
            <a:off x="704160" y="6483600"/>
            <a:ext cx="4539240" cy="364680"/>
          </a:xfrm>
          <a:prstGeom prst="rect">
            <a:avLst/>
          </a:prstGeom>
          <a:noFill/>
          <a:ln w="0">
            <a:noFill/>
          </a:ln>
        </p:spPr>
        <p:txBody>
          <a:bodyPr lIns="91440" rIns="91440" tIns="45720" bIns="45720" anchor="ctr">
            <a:noAutofit/>
          </a:bodyPr>
          <a:lstStyle>
            <a:lvl1pPr indent="0" algn="ctr">
              <a:buNone/>
              <a:defRPr b="0" lang="en-DK" sz="1400" strike="noStrike" u="none">
                <a:solidFill>
                  <a:srgbClr val="ffffff"/>
                </a:solidFill>
                <a:effectLst/>
                <a:uFillTx/>
                <a:latin typeface="Times New Roman"/>
              </a:defRPr>
            </a:lvl1pPr>
          </a:lstStyle>
          <a:p>
            <a:pPr indent="0" algn="ctr">
              <a:buNone/>
            </a:pPr>
            <a:r>
              <a:rPr b="0" lang="en-DK" sz="1400" strike="noStrike" u="none">
                <a:solidFill>
                  <a:srgbClr val="ffffff"/>
                </a:solidFill>
                <a:effectLst/>
                <a:uFillTx/>
                <a:latin typeface="Times New Roman"/>
              </a:rPr>
              <a:t>&lt;footer&gt;</a:t>
            </a:r>
            <a:endParaRPr b="0" lang="en-DK" sz="1400" strike="noStrike" u="none">
              <a:solidFill>
                <a:srgbClr val="ffffff"/>
              </a:solidFill>
              <a:effectLst/>
              <a:uFillTx/>
              <a:latin typeface="Times New Roman"/>
            </a:endParaRPr>
          </a:p>
        </p:txBody>
      </p:sp>
      <p:sp>
        <p:nvSpPr>
          <p:cNvPr id="29" name="PlaceHolder 5"/>
          <p:cNvSpPr>
            <a:spLocks noGrp="1"/>
          </p:cNvSpPr>
          <p:nvPr>
            <p:ph type="sldNum" idx="12"/>
          </p:nvPr>
        </p:nvSpPr>
        <p:spPr>
          <a:xfrm>
            <a:off x="10919160" y="6483600"/>
            <a:ext cx="672120" cy="364680"/>
          </a:xfrm>
          <a:prstGeom prst="rect">
            <a:avLst/>
          </a:prstGeom>
          <a:noFill/>
          <a:ln w="0">
            <a:noFill/>
          </a:ln>
        </p:spPr>
        <p:txBody>
          <a:bodyPr lIns="91440" rIns="91440" tIns="45720" bIns="45720" anchor="ctr">
            <a:noAutofit/>
          </a:bodyPr>
          <a:p>
            <a:pPr indent="0">
              <a:buNone/>
            </a:pPr>
            <a:endParaRPr b="0" lang="en-DK" sz="1800" strike="noStrike" u="none">
              <a:solidFill>
                <a:srgbClr val="ffffff"/>
              </a:solidFill>
              <a:effectLst/>
              <a:uFillTx/>
              <a:latin typeface="Times New Roman"/>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bg>
      <p:bgPr>
        <a:solidFill>
          <a:srgbClr val="323232"/>
        </a:solidFill>
      </p:bgPr>
    </p:bg>
    <p:spTree>
      <p:nvGrpSpPr>
        <p:cNvPr id="1" name=""/>
        <p:cNvGrpSpPr/>
        <p:nvPr/>
      </p:nvGrpSpPr>
      <p:grpSpPr>
        <a:xfrm>
          <a:off x="0" y="0"/>
          <a:ext cx="0" cy="0"/>
          <a:chOff x="0" y="0"/>
          <a:chExt cx="0" cy="0"/>
        </a:xfrm>
      </p:grpSpPr>
      <p:cxnSp>
        <p:nvCxnSpPr>
          <p:cNvPr id="30" name="Straight Connector 6"/>
          <p:cNvCxnSpPr/>
          <p:nvPr/>
        </p:nvCxnSpPr>
        <p:spPr>
          <a:xfrm>
            <a:off x="799920" y="302400"/>
            <a:ext cx="10592280" cy="360"/>
          </a:xfrm>
          <a:prstGeom prst="straightConnector1">
            <a:avLst/>
          </a:prstGeom>
          <a:ln w="44450">
            <a:solidFill>
              <a:srgbClr val="ffffff"/>
            </a:solidFill>
          </a:ln>
        </p:spPr>
      </p:cxnSp>
      <p:cxnSp>
        <p:nvCxnSpPr>
          <p:cNvPr id="31" name="Straight Connector 7"/>
          <p:cNvCxnSpPr/>
          <p:nvPr/>
        </p:nvCxnSpPr>
        <p:spPr>
          <a:xfrm>
            <a:off x="799920" y="6405120"/>
            <a:ext cx="10592280" cy="360"/>
          </a:xfrm>
          <a:prstGeom prst="straightConnector1">
            <a:avLst/>
          </a:prstGeom>
          <a:ln w="12700">
            <a:solidFill>
              <a:srgbClr val="ffffff"/>
            </a:solidFill>
          </a:ln>
        </p:spPr>
      </p:cxnSp>
      <p:sp>
        <p:nvSpPr>
          <p:cNvPr id="32" name="PlaceHolder 1"/>
          <p:cNvSpPr>
            <a:spLocks noGrp="1"/>
          </p:cNvSpPr>
          <p:nvPr>
            <p:ph type="title"/>
          </p:nvPr>
        </p:nvSpPr>
        <p:spPr>
          <a:xfrm>
            <a:off x="715320" y="1709640"/>
            <a:ext cx="10631880" cy="2852280"/>
          </a:xfrm>
          <a:prstGeom prst="rect">
            <a:avLst/>
          </a:prstGeom>
          <a:noFill/>
          <a:ln w="0">
            <a:noFill/>
          </a:ln>
        </p:spPr>
        <p:txBody>
          <a:bodyPr lIns="91440" rIns="91440" tIns="45720" bIns="45720" anchor="b">
            <a:noAutofit/>
          </a:bodyPr>
          <a:p>
            <a:pPr indent="0" defTabSz="914400">
              <a:lnSpc>
                <a:spcPct val="100000"/>
              </a:lnSpc>
              <a:buNone/>
            </a:pPr>
            <a:r>
              <a:rPr b="0" lang="en-US" sz="6000" spc="31" strike="noStrike" u="none" cap="all">
                <a:solidFill>
                  <a:schemeClr val="lt1"/>
                </a:solidFill>
                <a:effectLst/>
                <a:uFillTx/>
                <a:latin typeface="Univers Condensed"/>
              </a:rPr>
              <a:t>Click to edit Master title style</a:t>
            </a:r>
            <a:endParaRPr b="0" lang="en-US" sz="6000" strike="noStrike" u="none">
              <a:solidFill>
                <a:schemeClr val="lt1"/>
              </a:solidFill>
              <a:effectLst/>
              <a:uFillTx/>
              <a:latin typeface="Calisto MT"/>
            </a:endParaRPr>
          </a:p>
        </p:txBody>
      </p:sp>
      <p:sp>
        <p:nvSpPr>
          <p:cNvPr id="33" name="PlaceHolder 2"/>
          <p:cNvSpPr>
            <a:spLocks noGrp="1"/>
          </p:cNvSpPr>
          <p:nvPr>
            <p:ph type="body"/>
          </p:nvPr>
        </p:nvSpPr>
        <p:spPr>
          <a:xfrm>
            <a:off x="715320" y="4589640"/>
            <a:ext cx="10631880" cy="1499760"/>
          </a:xfrm>
          <a:prstGeom prst="rect">
            <a:avLst/>
          </a:prstGeom>
          <a:noFill/>
          <a:ln w="0">
            <a:noFill/>
          </a:ln>
        </p:spPr>
        <p:txBody>
          <a:bodyPr lIns="91440" rIns="91440" tIns="45720" bIns="45720" anchor="t">
            <a:noAutofit/>
          </a:bodyPr>
          <a:p>
            <a:pPr indent="0" defTabSz="914400">
              <a:lnSpc>
                <a:spcPct val="110000"/>
              </a:lnSpc>
              <a:spcBef>
                <a:spcPts val="1001"/>
              </a:spcBef>
              <a:buNone/>
              <a:tabLst>
                <a:tab algn="l" pos="0"/>
              </a:tabLst>
            </a:pPr>
            <a:r>
              <a:rPr b="0" lang="en-US" sz="2400" strike="noStrike" u="none">
                <a:solidFill>
                  <a:schemeClr val="lt1">
                    <a:tint val="75000"/>
                  </a:schemeClr>
                </a:solidFill>
                <a:effectLst/>
                <a:uFillTx/>
                <a:latin typeface="Calisto MT"/>
              </a:rPr>
              <a:t>Click to edit Master text styles</a:t>
            </a:r>
            <a:endParaRPr b="0" lang="en-US" sz="2400" strike="noStrike" u="none">
              <a:solidFill>
                <a:schemeClr val="lt1"/>
              </a:solidFill>
              <a:effectLst/>
              <a:uFillTx/>
              <a:latin typeface="Calisto MT"/>
            </a:endParaRPr>
          </a:p>
        </p:txBody>
      </p:sp>
      <p:sp>
        <p:nvSpPr>
          <p:cNvPr id="34" name="PlaceHolder 3"/>
          <p:cNvSpPr>
            <a:spLocks noGrp="1"/>
          </p:cNvSpPr>
          <p:nvPr>
            <p:ph type="dt" idx="13"/>
          </p:nvPr>
        </p:nvSpPr>
        <p:spPr>
          <a:xfrm>
            <a:off x="8369280" y="6483600"/>
            <a:ext cx="2549160" cy="364680"/>
          </a:xfrm>
          <a:prstGeom prst="rect">
            <a:avLst/>
          </a:prstGeom>
          <a:noFill/>
          <a:ln w="0">
            <a:noFill/>
          </a:ln>
        </p:spPr>
        <p:txBody>
          <a:bodyPr lIns="91440" rIns="91440" tIns="45720" bIns="45720" anchor="ctr">
            <a:noAutofit/>
          </a:bodyPr>
          <a:lstStyle>
            <a:lvl1pPr indent="0">
              <a:buNone/>
              <a:defRPr b="0" lang="en-DK" sz="1400" strike="noStrike" u="none">
                <a:solidFill>
                  <a:srgbClr val="ffffff"/>
                </a:solidFill>
                <a:effectLst/>
                <a:uFillTx/>
                <a:latin typeface="Times New Roman"/>
              </a:defRPr>
            </a:lvl1pPr>
          </a:lstStyle>
          <a:p>
            <a:pPr indent="0">
              <a:buNone/>
            </a:pPr>
            <a:r>
              <a:rPr b="0" lang="en-DK" sz="1400" strike="noStrike" u="none">
                <a:solidFill>
                  <a:srgbClr val="ffffff"/>
                </a:solidFill>
                <a:effectLst/>
                <a:uFillTx/>
                <a:latin typeface="Times New Roman"/>
              </a:rPr>
              <a:t>&lt;date/time&gt;</a:t>
            </a:r>
            <a:endParaRPr b="0" lang="en-DK" sz="1400" strike="noStrike" u="none">
              <a:solidFill>
                <a:srgbClr val="ffffff"/>
              </a:solidFill>
              <a:effectLst/>
              <a:uFillTx/>
              <a:latin typeface="Times New Roman"/>
            </a:endParaRPr>
          </a:p>
        </p:txBody>
      </p:sp>
      <p:sp>
        <p:nvSpPr>
          <p:cNvPr id="35" name="PlaceHolder 4"/>
          <p:cNvSpPr>
            <a:spLocks noGrp="1"/>
          </p:cNvSpPr>
          <p:nvPr>
            <p:ph type="ftr" idx="14"/>
          </p:nvPr>
        </p:nvSpPr>
        <p:spPr>
          <a:xfrm>
            <a:off x="704160" y="6483600"/>
            <a:ext cx="4539240" cy="364680"/>
          </a:xfrm>
          <a:prstGeom prst="rect">
            <a:avLst/>
          </a:prstGeom>
          <a:noFill/>
          <a:ln w="0">
            <a:noFill/>
          </a:ln>
        </p:spPr>
        <p:txBody>
          <a:bodyPr lIns="91440" rIns="91440" tIns="45720" bIns="45720" anchor="ctr">
            <a:noAutofit/>
          </a:bodyPr>
          <a:lstStyle>
            <a:lvl1pPr indent="0" algn="ctr">
              <a:buNone/>
              <a:defRPr b="0" lang="en-DK" sz="1400" strike="noStrike" u="none">
                <a:solidFill>
                  <a:srgbClr val="ffffff"/>
                </a:solidFill>
                <a:effectLst/>
                <a:uFillTx/>
                <a:latin typeface="Times New Roman"/>
              </a:defRPr>
            </a:lvl1pPr>
          </a:lstStyle>
          <a:p>
            <a:pPr indent="0" algn="ctr">
              <a:buNone/>
            </a:pPr>
            <a:r>
              <a:rPr b="0" lang="en-DK" sz="1400" strike="noStrike" u="none">
                <a:solidFill>
                  <a:srgbClr val="ffffff"/>
                </a:solidFill>
                <a:effectLst/>
                <a:uFillTx/>
                <a:latin typeface="Times New Roman"/>
              </a:rPr>
              <a:t>&lt;footer&gt;</a:t>
            </a:r>
            <a:endParaRPr b="0" lang="en-DK" sz="1400" strike="noStrike" u="none">
              <a:solidFill>
                <a:srgbClr val="ffffff"/>
              </a:solidFill>
              <a:effectLst/>
              <a:uFillTx/>
              <a:latin typeface="Times New Roman"/>
            </a:endParaRPr>
          </a:p>
        </p:txBody>
      </p:sp>
      <p:sp>
        <p:nvSpPr>
          <p:cNvPr id="36" name="PlaceHolder 5"/>
          <p:cNvSpPr>
            <a:spLocks noGrp="1"/>
          </p:cNvSpPr>
          <p:nvPr>
            <p:ph type="sldNum" idx="15"/>
          </p:nvPr>
        </p:nvSpPr>
        <p:spPr>
          <a:xfrm>
            <a:off x="10919160" y="6483600"/>
            <a:ext cx="672120" cy="364680"/>
          </a:xfrm>
          <a:prstGeom prst="rect">
            <a:avLst/>
          </a:prstGeom>
          <a:noFill/>
          <a:ln w="0">
            <a:noFill/>
          </a:ln>
        </p:spPr>
        <p:txBody>
          <a:bodyPr lIns="91440" rIns="91440" tIns="45720" bIns="45720" anchor="ctr">
            <a:noAutofit/>
          </a:bodyPr>
          <a:p>
            <a:pPr indent="0">
              <a:buNone/>
            </a:pPr>
            <a:endParaRPr b="0" lang="en-DK" sz="1800" strike="noStrike" u="none">
              <a:solidFill>
                <a:srgbClr val="ffffff"/>
              </a:solidFill>
              <a:effectLst/>
              <a:uFillTx/>
              <a:latin typeface="Times New Roman"/>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bg>
      <p:bgPr>
        <a:solidFill>
          <a:srgbClr val="323232"/>
        </a:solidFill>
      </p:bgPr>
    </p:bg>
    <p:spTree>
      <p:nvGrpSpPr>
        <p:cNvPr id="1" name=""/>
        <p:cNvGrpSpPr/>
        <p:nvPr/>
      </p:nvGrpSpPr>
      <p:grpSpPr>
        <a:xfrm>
          <a:off x="0" y="0"/>
          <a:ext cx="0" cy="0"/>
          <a:chOff x="0" y="0"/>
          <a:chExt cx="0" cy="0"/>
        </a:xfrm>
      </p:grpSpPr>
      <p:cxnSp>
        <p:nvCxnSpPr>
          <p:cNvPr id="37" name="Straight Connector 6"/>
          <p:cNvCxnSpPr/>
          <p:nvPr/>
        </p:nvCxnSpPr>
        <p:spPr>
          <a:xfrm>
            <a:off x="799920" y="302400"/>
            <a:ext cx="10592280" cy="360"/>
          </a:xfrm>
          <a:prstGeom prst="straightConnector1">
            <a:avLst/>
          </a:prstGeom>
          <a:ln w="44450">
            <a:solidFill>
              <a:srgbClr val="ffffff"/>
            </a:solidFill>
          </a:ln>
        </p:spPr>
      </p:cxnSp>
      <p:cxnSp>
        <p:nvCxnSpPr>
          <p:cNvPr id="38" name="Straight Connector 7"/>
          <p:cNvCxnSpPr/>
          <p:nvPr/>
        </p:nvCxnSpPr>
        <p:spPr>
          <a:xfrm>
            <a:off x="799920" y="6405120"/>
            <a:ext cx="10592280" cy="360"/>
          </a:xfrm>
          <a:prstGeom prst="straightConnector1">
            <a:avLst/>
          </a:prstGeom>
          <a:ln w="12700">
            <a:solidFill>
              <a:srgbClr val="ffffff"/>
            </a:solidFill>
          </a:ln>
        </p:spPr>
      </p:cxnSp>
      <p:sp>
        <p:nvSpPr>
          <p:cNvPr id="39" name="PlaceHolder 1"/>
          <p:cNvSpPr>
            <a:spLocks noGrp="1"/>
          </p:cNvSpPr>
          <p:nvPr>
            <p:ph type="title"/>
          </p:nvPr>
        </p:nvSpPr>
        <p:spPr>
          <a:xfrm>
            <a:off x="700560" y="914400"/>
            <a:ext cx="10690920" cy="1307160"/>
          </a:xfrm>
          <a:prstGeom prst="rect">
            <a:avLst/>
          </a:prstGeom>
          <a:noFill/>
          <a:ln w="0">
            <a:noFill/>
          </a:ln>
        </p:spPr>
        <p:txBody>
          <a:bodyPr lIns="91440" rIns="91440" tIns="45720" bIns="45720" anchor="t">
            <a:noAutofit/>
          </a:bodyPr>
          <a:p>
            <a:pPr indent="0" defTabSz="914400">
              <a:lnSpc>
                <a:spcPct val="100000"/>
              </a:lnSpc>
              <a:buNone/>
            </a:pPr>
            <a:r>
              <a:rPr b="0" lang="en-US" sz="4000" spc="31" strike="noStrike" u="none" cap="all">
                <a:solidFill>
                  <a:schemeClr val="lt1"/>
                </a:solidFill>
                <a:effectLst/>
                <a:uFillTx/>
                <a:latin typeface="Univers Condensed"/>
              </a:rPr>
              <a:t>Click to edit Master title style</a:t>
            </a:r>
            <a:endParaRPr b="0" lang="en-US" sz="4000" strike="noStrike" u="none">
              <a:solidFill>
                <a:schemeClr val="lt1"/>
              </a:solidFill>
              <a:effectLst/>
              <a:uFillTx/>
              <a:latin typeface="Calisto MT"/>
            </a:endParaRPr>
          </a:p>
        </p:txBody>
      </p:sp>
      <p:sp>
        <p:nvSpPr>
          <p:cNvPr id="40" name="PlaceHolder 2"/>
          <p:cNvSpPr>
            <a:spLocks noGrp="1"/>
          </p:cNvSpPr>
          <p:nvPr>
            <p:ph type="body"/>
          </p:nvPr>
        </p:nvSpPr>
        <p:spPr>
          <a:xfrm>
            <a:off x="704160" y="2221920"/>
            <a:ext cx="5211720" cy="3739680"/>
          </a:xfrm>
          <a:prstGeom prst="rect">
            <a:avLst/>
          </a:prstGeom>
          <a:noFill/>
          <a:ln w="0">
            <a:noFill/>
          </a:ln>
        </p:spPr>
        <p:txBody>
          <a:bodyPr lIns="91440" rIns="91440" tIns="45720" bIns="45720" anchor="t">
            <a:noAutofit/>
          </a:bodyPr>
          <a:p>
            <a:pPr marL="228600" indent="-228600" defTabSz="914400">
              <a:lnSpc>
                <a:spcPct val="110000"/>
              </a:lnSpc>
              <a:spcBef>
                <a:spcPts val="1001"/>
              </a:spcBef>
              <a:buClr>
                <a:srgbClr val="ffffff"/>
              </a:buClr>
              <a:buFont typeface="Arial"/>
              <a:buChar char="•"/>
            </a:pPr>
            <a:r>
              <a:rPr b="0" lang="en-US" sz="2000" strike="noStrike" u="none">
                <a:solidFill>
                  <a:schemeClr val="lt1"/>
                </a:solidFill>
                <a:effectLst/>
                <a:uFillTx/>
                <a:latin typeface="Calisto MT"/>
              </a:rPr>
              <a:t>Click to edit Master text styles</a:t>
            </a:r>
            <a:endParaRPr b="0" lang="en-US" sz="2000" strike="noStrike" u="none">
              <a:solidFill>
                <a:schemeClr val="lt1"/>
              </a:solidFill>
              <a:effectLst/>
              <a:uFillTx/>
              <a:latin typeface="Calisto MT"/>
            </a:endParaRPr>
          </a:p>
          <a:p>
            <a:pPr lvl="1" marL="685800" indent="-228600" defTabSz="914400">
              <a:lnSpc>
                <a:spcPct val="110000"/>
              </a:lnSpc>
              <a:spcBef>
                <a:spcPts val="499"/>
              </a:spcBef>
              <a:buClr>
                <a:srgbClr val="ffffff"/>
              </a:buClr>
              <a:buFont typeface="Arial"/>
              <a:buChar char="•"/>
            </a:pPr>
            <a:r>
              <a:rPr b="0" lang="en-US" sz="1800" strike="noStrike" u="none">
                <a:solidFill>
                  <a:schemeClr val="lt1"/>
                </a:solidFill>
                <a:effectLst/>
                <a:uFillTx/>
                <a:latin typeface="Calisto MT"/>
              </a:rPr>
              <a:t>Second level</a:t>
            </a:r>
            <a:endParaRPr b="0" lang="en-US" sz="1800" strike="noStrike" u="none">
              <a:solidFill>
                <a:schemeClr val="lt1"/>
              </a:solidFill>
              <a:effectLst/>
              <a:uFillTx/>
              <a:latin typeface="Calisto MT"/>
            </a:endParaRPr>
          </a:p>
          <a:p>
            <a:pPr lvl="2" marL="1143000" indent="-228600" defTabSz="914400">
              <a:lnSpc>
                <a:spcPct val="110000"/>
              </a:lnSpc>
              <a:spcBef>
                <a:spcPts val="499"/>
              </a:spcBef>
              <a:buClr>
                <a:srgbClr val="ffffff"/>
              </a:buClr>
              <a:buFont typeface="Arial"/>
              <a:buChar char="•"/>
            </a:pPr>
            <a:r>
              <a:rPr b="0" lang="en-US" sz="1600" strike="noStrike" u="none">
                <a:solidFill>
                  <a:schemeClr val="lt1"/>
                </a:solidFill>
                <a:effectLst/>
                <a:uFillTx/>
                <a:latin typeface="Calisto MT"/>
              </a:rPr>
              <a:t>Third level</a:t>
            </a:r>
            <a:endParaRPr b="0" lang="en-US" sz="1600" strike="noStrike" u="none">
              <a:solidFill>
                <a:schemeClr val="lt1"/>
              </a:solidFill>
              <a:effectLst/>
              <a:uFillTx/>
              <a:latin typeface="Calisto MT"/>
            </a:endParaRPr>
          </a:p>
          <a:p>
            <a:pPr lvl="3" marL="1600200" indent="-228600" defTabSz="914400">
              <a:lnSpc>
                <a:spcPct val="110000"/>
              </a:lnSpc>
              <a:spcBef>
                <a:spcPts val="499"/>
              </a:spcBef>
              <a:buClr>
                <a:srgbClr val="ffffff"/>
              </a:buClr>
              <a:buFont typeface="Arial"/>
              <a:buChar char="•"/>
            </a:pPr>
            <a:r>
              <a:rPr b="0" lang="en-US" sz="1400" strike="noStrike" u="none">
                <a:solidFill>
                  <a:schemeClr val="lt1"/>
                </a:solidFill>
                <a:effectLst/>
                <a:uFillTx/>
                <a:latin typeface="Calisto MT"/>
              </a:rPr>
              <a:t>Fourth level</a:t>
            </a:r>
            <a:endParaRPr b="0" lang="en-US" sz="1400" strike="noStrike" u="none">
              <a:solidFill>
                <a:schemeClr val="lt1"/>
              </a:solidFill>
              <a:effectLst/>
              <a:uFillTx/>
              <a:latin typeface="Calisto MT"/>
            </a:endParaRPr>
          </a:p>
          <a:p>
            <a:pPr lvl="4" marL="2057400" indent="-228600" defTabSz="914400">
              <a:lnSpc>
                <a:spcPct val="110000"/>
              </a:lnSpc>
              <a:spcBef>
                <a:spcPts val="499"/>
              </a:spcBef>
              <a:buClr>
                <a:srgbClr val="ffffff"/>
              </a:buClr>
              <a:buFont typeface="Arial"/>
              <a:buChar char="•"/>
            </a:pPr>
            <a:r>
              <a:rPr b="0" lang="en-US" sz="1400" strike="noStrike" u="none">
                <a:solidFill>
                  <a:schemeClr val="lt1"/>
                </a:solidFill>
                <a:effectLst/>
                <a:uFillTx/>
                <a:latin typeface="Calisto MT"/>
              </a:rPr>
              <a:t>Fifth level</a:t>
            </a:r>
            <a:endParaRPr b="0" lang="en-US" sz="1400" strike="noStrike" u="none">
              <a:solidFill>
                <a:schemeClr val="lt1"/>
              </a:solidFill>
              <a:effectLst/>
              <a:uFillTx/>
              <a:latin typeface="Calisto MT"/>
            </a:endParaRPr>
          </a:p>
        </p:txBody>
      </p:sp>
      <p:sp>
        <p:nvSpPr>
          <p:cNvPr id="41" name="PlaceHolder 3"/>
          <p:cNvSpPr>
            <a:spLocks noGrp="1"/>
          </p:cNvSpPr>
          <p:nvPr>
            <p:ph type="body"/>
          </p:nvPr>
        </p:nvSpPr>
        <p:spPr>
          <a:xfrm>
            <a:off x="6181200" y="2221920"/>
            <a:ext cx="5211720" cy="3739680"/>
          </a:xfrm>
          <a:prstGeom prst="rect">
            <a:avLst/>
          </a:prstGeom>
          <a:noFill/>
          <a:ln w="0">
            <a:noFill/>
          </a:ln>
        </p:spPr>
        <p:txBody>
          <a:bodyPr lIns="91440" rIns="91440" tIns="45720" bIns="45720" anchor="t">
            <a:noAutofit/>
          </a:bodyPr>
          <a:p>
            <a:pPr marL="228600" indent="-228600" defTabSz="914400">
              <a:lnSpc>
                <a:spcPct val="110000"/>
              </a:lnSpc>
              <a:spcBef>
                <a:spcPts val="1001"/>
              </a:spcBef>
              <a:buClr>
                <a:srgbClr val="ffffff"/>
              </a:buClr>
              <a:buFont typeface="Arial"/>
              <a:buChar char="•"/>
            </a:pPr>
            <a:r>
              <a:rPr b="0" lang="en-US" sz="2000" strike="noStrike" u="none">
                <a:solidFill>
                  <a:schemeClr val="lt1"/>
                </a:solidFill>
                <a:effectLst/>
                <a:uFillTx/>
                <a:latin typeface="Calisto MT"/>
              </a:rPr>
              <a:t>Click to edit Master text styles</a:t>
            </a:r>
            <a:endParaRPr b="0" lang="en-US" sz="2000" strike="noStrike" u="none">
              <a:solidFill>
                <a:schemeClr val="lt1"/>
              </a:solidFill>
              <a:effectLst/>
              <a:uFillTx/>
              <a:latin typeface="Calisto MT"/>
            </a:endParaRPr>
          </a:p>
          <a:p>
            <a:pPr lvl="1" marL="685800" indent="-228600" defTabSz="914400">
              <a:lnSpc>
                <a:spcPct val="110000"/>
              </a:lnSpc>
              <a:spcBef>
                <a:spcPts val="499"/>
              </a:spcBef>
              <a:buClr>
                <a:srgbClr val="ffffff"/>
              </a:buClr>
              <a:buFont typeface="Arial"/>
              <a:buChar char="•"/>
            </a:pPr>
            <a:r>
              <a:rPr b="0" lang="en-US" sz="1800" strike="noStrike" u="none">
                <a:solidFill>
                  <a:schemeClr val="lt1"/>
                </a:solidFill>
                <a:effectLst/>
                <a:uFillTx/>
                <a:latin typeface="Calisto MT"/>
              </a:rPr>
              <a:t>Second level</a:t>
            </a:r>
            <a:endParaRPr b="0" lang="en-US" sz="1800" strike="noStrike" u="none">
              <a:solidFill>
                <a:schemeClr val="lt1"/>
              </a:solidFill>
              <a:effectLst/>
              <a:uFillTx/>
              <a:latin typeface="Calisto MT"/>
            </a:endParaRPr>
          </a:p>
          <a:p>
            <a:pPr lvl="2" marL="1143000" indent="-228600" defTabSz="914400">
              <a:lnSpc>
                <a:spcPct val="110000"/>
              </a:lnSpc>
              <a:spcBef>
                <a:spcPts val="499"/>
              </a:spcBef>
              <a:buClr>
                <a:srgbClr val="ffffff"/>
              </a:buClr>
              <a:buFont typeface="Arial"/>
              <a:buChar char="•"/>
            </a:pPr>
            <a:r>
              <a:rPr b="0" lang="en-US" sz="1600" strike="noStrike" u="none">
                <a:solidFill>
                  <a:schemeClr val="lt1"/>
                </a:solidFill>
                <a:effectLst/>
                <a:uFillTx/>
                <a:latin typeface="Calisto MT"/>
              </a:rPr>
              <a:t>Third level</a:t>
            </a:r>
            <a:endParaRPr b="0" lang="en-US" sz="1600" strike="noStrike" u="none">
              <a:solidFill>
                <a:schemeClr val="lt1"/>
              </a:solidFill>
              <a:effectLst/>
              <a:uFillTx/>
              <a:latin typeface="Calisto MT"/>
            </a:endParaRPr>
          </a:p>
          <a:p>
            <a:pPr lvl="3" marL="1600200" indent="-228600" defTabSz="914400">
              <a:lnSpc>
                <a:spcPct val="110000"/>
              </a:lnSpc>
              <a:spcBef>
                <a:spcPts val="499"/>
              </a:spcBef>
              <a:buClr>
                <a:srgbClr val="ffffff"/>
              </a:buClr>
              <a:buFont typeface="Arial"/>
              <a:buChar char="•"/>
            </a:pPr>
            <a:r>
              <a:rPr b="0" lang="en-US" sz="1400" strike="noStrike" u="none">
                <a:solidFill>
                  <a:schemeClr val="lt1"/>
                </a:solidFill>
                <a:effectLst/>
                <a:uFillTx/>
                <a:latin typeface="Calisto MT"/>
              </a:rPr>
              <a:t>Fourth level</a:t>
            </a:r>
            <a:endParaRPr b="0" lang="en-US" sz="1400" strike="noStrike" u="none">
              <a:solidFill>
                <a:schemeClr val="lt1"/>
              </a:solidFill>
              <a:effectLst/>
              <a:uFillTx/>
              <a:latin typeface="Calisto MT"/>
            </a:endParaRPr>
          </a:p>
          <a:p>
            <a:pPr lvl="4" marL="2057400" indent="-228600" defTabSz="914400">
              <a:lnSpc>
                <a:spcPct val="110000"/>
              </a:lnSpc>
              <a:spcBef>
                <a:spcPts val="499"/>
              </a:spcBef>
              <a:buClr>
                <a:srgbClr val="ffffff"/>
              </a:buClr>
              <a:buFont typeface="Arial"/>
              <a:buChar char="•"/>
            </a:pPr>
            <a:r>
              <a:rPr b="0" lang="en-US" sz="1400" strike="noStrike" u="none">
                <a:solidFill>
                  <a:schemeClr val="lt1"/>
                </a:solidFill>
                <a:effectLst/>
                <a:uFillTx/>
                <a:latin typeface="Calisto MT"/>
              </a:rPr>
              <a:t>Fifth level</a:t>
            </a:r>
            <a:endParaRPr b="0" lang="en-US" sz="1400" strike="noStrike" u="none">
              <a:solidFill>
                <a:schemeClr val="lt1"/>
              </a:solidFill>
              <a:effectLst/>
              <a:uFillTx/>
              <a:latin typeface="Calisto MT"/>
            </a:endParaRPr>
          </a:p>
        </p:txBody>
      </p:sp>
      <p:sp>
        <p:nvSpPr>
          <p:cNvPr id="42" name="PlaceHolder 4"/>
          <p:cNvSpPr>
            <a:spLocks noGrp="1"/>
          </p:cNvSpPr>
          <p:nvPr>
            <p:ph type="dt" idx="16"/>
          </p:nvPr>
        </p:nvSpPr>
        <p:spPr>
          <a:xfrm>
            <a:off x="8369280" y="6483600"/>
            <a:ext cx="2549160" cy="364680"/>
          </a:xfrm>
          <a:prstGeom prst="rect">
            <a:avLst/>
          </a:prstGeom>
          <a:noFill/>
          <a:ln w="0">
            <a:noFill/>
          </a:ln>
        </p:spPr>
        <p:txBody>
          <a:bodyPr lIns="91440" rIns="91440" tIns="45720" bIns="45720" anchor="ctr">
            <a:noAutofit/>
          </a:bodyPr>
          <a:lstStyle>
            <a:lvl1pPr indent="0">
              <a:buNone/>
              <a:defRPr b="0" lang="en-DK" sz="1400" strike="noStrike" u="none">
                <a:solidFill>
                  <a:srgbClr val="ffffff"/>
                </a:solidFill>
                <a:effectLst/>
                <a:uFillTx/>
                <a:latin typeface="Times New Roman"/>
              </a:defRPr>
            </a:lvl1pPr>
          </a:lstStyle>
          <a:p>
            <a:pPr indent="0">
              <a:buNone/>
            </a:pPr>
            <a:r>
              <a:rPr b="0" lang="en-DK" sz="1400" strike="noStrike" u="none">
                <a:solidFill>
                  <a:srgbClr val="ffffff"/>
                </a:solidFill>
                <a:effectLst/>
                <a:uFillTx/>
                <a:latin typeface="Times New Roman"/>
              </a:rPr>
              <a:t>&lt;date/time&gt;</a:t>
            </a:r>
            <a:endParaRPr b="0" lang="en-DK" sz="1400" strike="noStrike" u="none">
              <a:solidFill>
                <a:srgbClr val="ffffff"/>
              </a:solidFill>
              <a:effectLst/>
              <a:uFillTx/>
              <a:latin typeface="Times New Roman"/>
            </a:endParaRPr>
          </a:p>
        </p:txBody>
      </p:sp>
      <p:sp>
        <p:nvSpPr>
          <p:cNvPr id="43" name="PlaceHolder 5"/>
          <p:cNvSpPr>
            <a:spLocks noGrp="1"/>
          </p:cNvSpPr>
          <p:nvPr>
            <p:ph type="ftr" idx="17"/>
          </p:nvPr>
        </p:nvSpPr>
        <p:spPr>
          <a:xfrm>
            <a:off x="704160" y="6483600"/>
            <a:ext cx="4539240" cy="364680"/>
          </a:xfrm>
          <a:prstGeom prst="rect">
            <a:avLst/>
          </a:prstGeom>
          <a:noFill/>
          <a:ln w="0">
            <a:noFill/>
          </a:ln>
        </p:spPr>
        <p:txBody>
          <a:bodyPr lIns="91440" rIns="91440" tIns="45720" bIns="45720" anchor="ctr">
            <a:noAutofit/>
          </a:bodyPr>
          <a:lstStyle>
            <a:lvl1pPr indent="0" algn="ctr">
              <a:buNone/>
              <a:defRPr b="0" lang="en-DK" sz="1400" strike="noStrike" u="none">
                <a:solidFill>
                  <a:srgbClr val="ffffff"/>
                </a:solidFill>
                <a:effectLst/>
                <a:uFillTx/>
                <a:latin typeface="Times New Roman"/>
              </a:defRPr>
            </a:lvl1pPr>
          </a:lstStyle>
          <a:p>
            <a:pPr indent="0" algn="ctr">
              <a:buNone/>
            </a:pPr>
            <a:r>
              <a:rPr b="0" lang="en-DK" sz="1400" strike="noStrike" u="none">
                <a:solidFill>
                  <a:srgbClr val="ffffff"/>
                </a:solidFill>
                <a:effectLst/>
                <a:uFillTx/>
                <a:latin typeface="Times New Roman"/>
              </a:rPr>
              <a:t>&lt;footer&gt;</a:t>
            </a:r>
            <a:endParaRPr b="0" lang="en-DK" sz="1400" strike="noStrike" u="none">
              <a:solidFill>
                <a:srgbClr val="ffffff"/>
              </a:solidFill>
              <a:effectLst/>
              <a:uFillTx/>
              <a:latin typeface="Times New Roman"/>
            </a:endParaRPr>
          </a:p>
        </p:txBody>
      </p:sp>
      <p:sp>
        <p:nvSpPr>
          <p:cNvPr id="44" name="PlaceHolder 6"/>
          <p:cNvSpPr>
            <a:spLocks noGrp="1"/>
          </p:cNvSpPr>
          <p:nvPr>
            <p:ph type="sldNum" idx="18"/>
          </p:nvPr>
        </p:nvSpPr>
        <p:spPr>
          <a:xfrm>
            <a:off x="10919160" y="6483600"/>
            <a:ext cx="672120" cy="364680"/>
          </a:xfrm>
          <a:prstGeom prst="rect">
            <a:avLst/>
          </a:prstGeom>
          <a:noFill/>
          <a:ln w="0">
            <a:noFill/>
          </a:ln>
        </p:spPr>
        <p:txBody>
          <a:bodyPr lIns="91440" rIns="91440" tIns="45720" bIns="45720" anchor="ctr">
            <a:noAutofit/>
          </a:bodyPr>
          <a:p>
            <a:pPr indent="0">
              <a:buNone/>
            </a:pPr>
            <a:endParaRPr b="0" lang="en-DK" sz="1800" strike="noStrike" u="none">
              <a:solidFill>
                <a:srgbClr val="ffffff"/>
              </a:solidFill>
              <a:effectLst/>
              <a:uFillTx/>
              <a:latin typeface="Times New Roman"/>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bg>
      <p:bgPr>
        <a:solidFill>
          <a:srgbClr val="323232"/>
        </a:solidFill>
      </p:bgPr>
    </p:bg>
    <p:spTree>
      <p:nvGrpSpPr>
        <p:cNvPr id="1" name=""/>
        <p:cNvGrpSpPr/>
        <p:nvPr/>
      </p:nvGrpSpPr>
      <p:grpSpPr>
        <a:xfrm>
          <a:off x="0" y="0"/>
          <a:ext cx="0" cy="0"/>
          <a:chOff x="0" y="0"/>
          <a:chExt cx="0" cy="0"/>
        </a:xfrm>
      </p:grpSpPr>
      <p:cxnSp>
        <p:nvCxnSpPr>
          <p:cNvPr id="45" name="Straight Connector 6"/>
          <p:cNvCxnSpPr/>
          <p:nvPr/>
        </p:nvCxnSpPr>
        <p:spPr>
          <a:xfrm>
            <a:off x="799920" y="302400"/>
            <a:ext cx="10592280" cy="360"/>
          </a:xfrm>
          <a:prstGeom prst="straightConnector1">
            <a:avLst/>
          </a:prstGeom>
          <a:ln w="44450">
            <a:solidFill>
              <a:srgbClr val="ffffff"/>
            </a:solidFill>
          </a:ln>
        </p:spPr>
      </p:cxnSp>
      <p:cxnSp>
        <p:nvCxnSpPr>
          <p:cNvPr id="46" name="Straight Connector 7"/>
          <p:cNvCxnSpPr/>
          <p:nvPr/>
        </p:nvCxnSpPr>
        <p:spPr>
          <a:xfrm>
            <a:off x="799920" y="6405120"/>
            <a:ext cx="10592280" cy="360"/>
          </a:xfrm>
          <a:prstGeom prst="straightConnector1">
            <a:avLst/>
          </a:prstGeom>
          <a:ln w="12700">
            <a:solidFill>
              <a:srgbClr val="ffffff"/>
            </a:solidFill>
          </a:ln>
        </p:spPr>
      </p:cxnSp>
      <p:sp>
        <p:nvSpPr>
          <p:cNvPr id="47" name="PlaceHolder 1"/>
          <p:cNvSpPr>
            <a:spLocks noGrp="1"/>
          </p:cNvSpPr>
          <p:nvPr>
            <p:ph type="title"/>
          </p:nvPr>
        </p:nvSpPr>
        <p:spPr>
          <a:xfrm>
            <a:off x="704160" y="929160"/>
            <a:ext cx="10689120" cy="798120"/>
          </a:xfrm>
          <a:prstGeom prst="rect">
            <a:avLst/>
          </a:prstGeom>
          <a:noFill/>
          <a:ln w="0">
            <a:noFill/>
          </a:ln>
        </p:spPr>
        <p:txBody>
          <a:bodyPr lIns="91440" rIns="91440" tIns="45720" bIns="45720" anchor="t">
            <a:noAutofit/>
          </a:bodyPr>
          <a:p>
            <a:pPr indent="0" defTabSz="914400">
              <a:lnSpc>
                <a:spcPct val="100000"/>
              </a:lnSpc>
              <a:buNone/>
            </a:pPr>
            <a:r>
              <a:rPr b="0" lang="en-US" sz="4000" spc="31" strike="noStrike" u="none" cap="all">
                <a:solidFill>
                  <a:schemeClr val="lt1"/>
                </a:solidFill>
                <a:effectLst/>
                <a:uFillTx/>
                <a:latin typeface="Univers Condensed"/>
              </a:rPr>
              <a:t>Click to edit Master title style</a:t>
            </a:r>
            <a:endParaRPr b="0" lang="en-US" sz="4000" strike="noStrike" u="none">
              <a:solidFill>
                <a:schemeClr val="lt1"/>
              </a:solidFill>
              <a:effectLst/>
              <a:uFillTx/>
              <a:latin typeface="Calisto MT"/>
            </a:endParaRPr>
          </a:p>
        </p:txBody>
      </p:sp>
      <p:sp>
        <p:nvSpPr>
          <p:cNvPr id="48" name="PlaceHolder 2"/>
          <p:cNvSpPr>
            <a:spLocks noGrp="1"/>
          </p:cNvSpPr>
          <p:nvPr>
            <p:ph type="body"/>
          </p:nvPr>
        </p:nvSpPr>
        <p:spPr>
          <a:xfrm>
            <a:off x="704160" y="1756440"/>
            <a:ext cx="5211720" cy="657000"/>
          </a:xfrm>
          <a:prstGeom prst="rect">
            <a:avLst/>
          </a:prstGeom>
          <a:noFill/>
          <a:ln w="0">
            <a:noFill/>
          </a:ln>
        </p:spPr>
        <p:txBody>
          <a:bodyPr lIns="91440" rIns="91440" tIns="45720" bIns="45720" anchor="b">
            <a:normAutofit/>
          </a:bodyPr>
          <a:p>
            <a:pPr indent="0" defTabSz="914400">
              <a:lnSpc>
                <a:spcPct val="110000"/>
              </a:lnSpc>
              <a:spcBef>
                <a:spcPts val="1001"/>
              </a:spcBef>
              <a:buNone/>
              <a:tabLst>
                <a:tab algn="l" pos="0"/>
              </a:tabLst>
            </a:pPr>
            <a:r>
              <a:rPr b="1" lang="en-US" sz="1600" strike="noStrike" u="none">
                <a:solidFill>
                  <a:schemeClr val="lt1"/>
                </a:solidFill>
                <a:effectLst/>
                <a:uFillTx/>
                <a:latin typeface="Univers Condensed"/>
              </a:rPr>
              <a:t>Click to edit Master text styles</a:t>
            </a:r>
            <a:endParaRPr b="0" lang="en-US" sz="1600" strike="noStrike" u="none">
              <a:solidFill>
                <a:schemeClr val="lt1"/>
              </a:solidFill>
              <a:effectLst/>
              <a:uFillTx/>
              <a:latin typeface="Calisto MT"/>
            </a:endParaRPr>
          </a:p>
        </p:txBody>
      </p:sp>
      <p:sp>
        <p:nvSpPr>
          <p:cNvPr id="49" name="PlaceHolder 3"/>
          <p:cNvSpPr>
            <a:spLocks noGrp="1"/>
          </p:cNvSpPr>
          <p:nvPr>
            <p:ph type="body"/>
          </p:nvPr>
        </p:nvSpPr>
        <p:spPr>
          <a:xfrm>
            <a:off x="704160" y="2442600"/>
            <a:ext cx="5211720" cy="3519000"/>
          </a:xfrm>
          <a:prstGeom prst="rect">
            <a:avLst/>
          </a:prstGeom>
          <a:noFill/>
          <a:ln w="0">
            <a:noFill/>
          </a:ln>
        </p:spPr>
        <p:txBody>
          <a:bodyPr lIns="91440" rIns="91440" tIns="45720" bIns="45720" anchor="t">
            <a:noAutofit/>
          </a:bodyPr>
          <a:p>
            <a:pPr marL="228600" indent="-228600" defTabSz="914400">
              <a:lnSpc>
                <a:spcPct val="110000"/>
              </a:lnSpc>
              <a:spcBef>
                <a:spcPts val="1001"/>
              </a:spcBef>
              <a:buClr>
                <a:srgbClr val="ffffff"/>
              </a:buClr>
              <a:buFont typeface="Arial"/>
              <a:buChar char="•"/>
            </a:pPr>
            <a:r>
              <a:rPr b="0" lang="en-US" sz="2000" strike="noStrike" u="none">
                <a:solidFill>
                  <a:schemeClr val="lt1"/>
                </a:solidFill>
                <a:effectLst/>
                <a:uFillTx/>
                <a:latin typeface="Calisto MT"/>
              </a:rPr>
              <a:t>Click to edit Master text styles</a:t>
            </a:r>
            <a:endParaRPr b="0" lang="en-US" sz="2000" strike="noStrike" u="none">
              <a:solidFill>
                <a:schemeClr val="lt1"/>
              </a:solidFill>
              <a:effectLst/>
              <a:uFillTx/>
              <a:latin typeface="Calisto MT"/>
            </a:endParaRPr>
          </a:p>
          <a:p>
            <a:pPr lvl="1" marL="685800" indent="-228600" defTabSz="914400">
              <a:lnSpc>
                <a:spcPct val="110000"/>
              </a:lnSpc>
              <a:spcBef>
                <a:spcPts val="499"/>
              </a:spcBef>
              <a:buClr>
                <a:srgbClr val="ffffff"/>
              </a:buClr>
              <a:buFont typeface="Arial"/>
              <a:buChar char="•"/>
            </a:pPr>
            <a:r>
              <a:rPr b="0" lang="en-US" sz="1800" strike="noStrike" u="none">
                <a:solidFill>
                  <a:schemeClr val="lt1"/>
                </a:solidFill>
                <a:effectLst/>
                <a:uFillTx/>
                <a:latin typeface="Calisto MT"/>
              </a:rPr>
              <a:t>Second level</a:t>
            </a:r>
            <a:endParaRPr b="0" lang="en-US" sz="1800" strike="noStrike" u="none">
              <a:solidFill>
                <a:schemeClr val="lt1"/>
              </a:solidFill>
              <a:effectLst/>
              <a:uFillTx/>
              <a:latin typeface="Calisto MT"/>
            </a:endParaRPr>
          </a:p>
          <a:p>
            <a:pPr lvl="2" marL="1143000" indent="-228600" defTabSz="914400">
              <a:lnSpc>
                <a:spcPct val="110000"/>
              </a:lnSpc>
              <a:spcBef>
                <a:spcPts val="499"/>
              </a:spcBef>
              <a:buClr>
                <a:srgbClr val="ffffff"/>
              </a:buClr>
              <a:buFont typeface="Arial"/>
              <a:buChar char="•"/>
            </a:pPr>
            <a:r>
              <a:rPr b="0" lang="en-US" sz="1600" strike="noStrike" u="none">
                <a:solidFill>
                  <a:schemeClr val="lt1"/>
                </a:solidFill>
                <a:effectLst/>
                <a:uFillTx/>
                <a:latin typeface="Calisto MT"/>
              </a:rPr>
              <a:t>Third level</a:t>
            </a:r>
            <a:endParaRPr b="0" lang="en-US" sz="1600" strike="noStrike" u="none">
              <a:solidFill>
                <a:schemeClr val="lt1"/>
              </a:solidFill>
              <a:effectLst/>
              <a:uFillTx/>
              <a:latin typeface="Calisto MT"/>
            </a:endParaRPr>
          </a:p>
          <a:p>
            <a:pPr lvl="3" marL="1600200" indent="-228600" defTabSz="914400">
              <a:lnSpc>
                <a:spcPct val="110000"/>
              </a:lnSpc>
              <a:spcBef>
                <a:spcPts val="499"/>
              </a:spcBef>
              <a:buClr>
                <a:srgbClr val="ffffff"/>
              </a:buClr>
              <a:buFont typeface="Arial"/>
              <a:buChar char="•"/>
            </a:pPr>
            <a:r>
              <a:rPr b="0" lang="en-US" sz="1400" strike="noStrike" u="none">
                <a:solidFill>
                  <a:schemeClr val="lt1"/>
                </a:solidFill>
                <a:effectLst/>
                <a:uFillTx/>
                <a:latin typeface="Calisto MT"/>
              </a:rPr>
              <a:t>Fourth level</a:t>
            </a:r>
            <a:endParaRPr b="0" lang="en-US" sz="1400" strike="noStrike" u="none">
              <a:solidFill>
                <a:schemeClr val="lt1"/>
              </a:solidFill>
              <a:effectLst/>
              <a:uFillTx/>
              <a:latin typeface="Calisto MT"/>
            </a:endParaRPr>
          </a:p>
          <a:p>
            <a:pPr lvl="4" marL="2057400" indent="-228600" defTabSz="914400">
              <a:lnSpc>
                <a:spcPct val="110000"/>
              </a:lnSpc>
              <a:spcBef>
                <a:spcPts val="499"/>
              </a:spcBef>
              <a:buClr>
                <a:srgbClr val="ffffff"/>
              </a:buClr>
              <a:buFont typeface="Arial"/>
              <a:buChar char="•"/>
            </a:pPr>
            <a:r>
              <a:rPr b="0" lang="en-US" sz="1400" strike="noStrike" u="none">
                <a:solidFill>
                  <a:schemeClr val="lt1"/>
                </a:solidFill>
                <a:effectLst/>
                <a:uFillTx/>
                <a:latin typeface="Calisto MT"/>
              </a:rPr>
              <a:t>Fifth level</a:t>
            </a:r>
            <a:endParaRPr b="0" lang="en-US" sz="1400" strike="noStrike" u="none">
              <a:solidFill>
                <a:schemeClr val="lt1"/>
              </a:solidFill>
              <a:effectLst/>
              <a:uFillTx/>
              <a:latin typeface="Calisto MT"/>
            </a:endParaRPr>
          </a:p>
        </p:txBody>
      </p:sp>
      <p:sp>
        <p:nvSpPr>
          <p:cNvPr id="50" name="PlaceHolder 4"/>
          <p:cNvSpPr>
            <a:spLocks noGrp="1"/>
          </p:cNvSpPr>
          <p:nvPr>
            <p:ph type="body"/>
          </p:nvPr>
        </p:nvSpPr>
        <p:spPr>
          <a:xfrm>
            <a:off x="6181200" y="1756440"/>
            <a:ext cx="5211720" cy="657000"/>
          </a:xfrm>
          <a:prstGeom prst="rect">
            <a:avLst/>
          </a:prstGeom>
          <a:noFill/>
          <a:ln w="0">
            <a:noFill/>
          </a:ln>
        </p:spPr>
        <p:txBody>
          <a:bodyPr lIns="91440" rIns="91440" tIns="45720" bIns="45720" anchor="b">
            <a:normAutofit/>
          </a:bodyPr>
          <a:p>
            <a:pPr indent="0" defTabSz="914400">
              <a:lnSpc>
                <a:spcPct val="110000"/>
              </a:lnSpc>
              <a:spcBef>
                <a:spcPts val="1001"/>
              </a:spcBef>
              <a:buNone/>
              <a:tabLst>
                <a:tab algn="l" pos="0"/>
              </a:tabLst>
            </a:pPr>
            <a:r>
              <a:rPr b="1" lang="en-US" sz="1600" strike="noStrike" u="none">
                <a:solidFill>
                  <a:schemeClr val="lt1"/>
                </a:solidFill>
                <a:effectLst/>
                <a:uFillTx/>
                <a:latin typeface="Univers Condensed"/>
              </a:rPr>
              <a:t>Click to edit Master text styles</a:t>
            </a:r>
            <a:endParaRPr b="0" lang="en-US" sz="1600" strike="noStrike" u="none">
              <a:solidFill>
                <a:schemeClr val="lt1"/>
              </a:solidFill>
              <a:effectLst/>
              <a:uFillTx/>
              <a:latin typeface="Calisto MT"/>
            </a:endParaRPr>
          </a:p>
        </p:txBody>
      </p:sp>
      <p:sp>
        <p:nvSpPr>
          <p:cNvPr id="51" name="PlaceHolder 5"/>
          <p:cNvSpPr>
            <a:spLocks noGrp="1"/>
          </p:cNvSpPr>
          <p:nvPr>
            <p:ph type="body"/>
          </p:nvPr>
        </p:nvSpPr>
        <p:spPr>
          <a:xfrm>
            <a:off x="6181200" y="2442600"/>
            <a:ext cx="5211720" cy="3519000"/>
          </a:xfrm>
          <a:prstGeom prst="rect">
            <a:avLst/>
          </a:prstGeom>
          <a:noFill/>
          <a:ln w="0">
            <a:noFill/>
          </a:ln>
        </p:spPr>
        <p:txBody>
          <a:bodyPr lIns="91440" rIns="91440" tIns="45720" bIns="45720" anchor="t">
            <a:noAutofit/>
          </a:bodyPr>
          <a:p>
            <a:pPr marL="228600" indent="-228600" defTabSz="914400">
              <a:lnSpc>
                <a:spcPct val="110000"/>
              </a:lnSpc>
              <a:spcBef>
                <a:spcPts val="1001"/>
              </a:spcBef>
              <a:buClr>
                <a:srgbClr val="ffffff"/>
              </a:buClr>
              <a:buFont typeface="Arial"/>
              <a:buChar char="•"/>
            </a:pPr>
            <a:r>
              <a:rPr b="0" lang="en-US" sz="2000" strike="noStrike" u="none">
                <a:solidFill>
                  <a:schemeClr val="lt1"/>
                </a:solidFill>
                <a:effectLst/>
                <a:uFillTx/>
                <a:latin typeface="Calisto MT"/>
              </a:rPr>
              <a:t>Click to edit Master text styles</a:t>
            </a:r>
            <a:endParaRPr b="0" lang="en-US" sz="2000" strike="noStrike" u="none">
              <a:solidFill>
                <a:schemeClr val="lt1"/>
              </a:solidFill>
              <a:effectLst/>
              <a:uFillTx/>
              <a:latin typeface="Calisto MT"/>
            </a:endParaRPr>
          </a:p>
          <a:p>
            <a:pPr lvl="1" marL="685800" indent="-228600" defTabSz="914400">
              <a:lnSpc>
                <a:spcPct val="110000"/>
              </a:lnSpc>
              <a:spcBef>
                <a:spcPts val="499"/>
              </a:spcBef>
              <a:buClr>
                <a:srgbClr val="ffffff"/>
              </a:buClr>
              <a:buFont typeface="Arial"/>
              <a:buChar char="•"/>
            </a:pPr>
            <a:r>
              <a:rPr b="0" lang="en-US" sz="1800" strike="noStrike" u="none">
                <a:solidFill>
                  <a:schemeClr val="lt1"/>
                </a:solidFill>
                <a:effectLst/>
                <a:uFillTx/>
                <a:latin typeface="Calisto MT"/>
              </a:rPr>
              <a:t>Second level</a:t>
            </a:r>
            <a:endParaRPr b="0" lang="en-US" sz="1800" strike="noStrike" u="none">
              <a:solidFill>
                <a:schemeClr val="lt1"/>
              </a:solidFill>
              <a:effectLst/>
              <a:uFillTx/>
              <a:latin typeface="Calisto MT"/>
            </a:endParaRPr>
          </a:p>
          <a:p>
            <a:pPr lvl="2" marL="1143000" indent="-228600" defTabSz="914400">
              <a:lnSpc>
                <a:spcPct val="110000"/>
              </a:lnSpc>
              <a:spcBef>
                <a:spcPts val="499"/>
              </a:spcBef>
              <a:buClr>
                <a:srgbClr val="ffffff"/>
              </a:buClr>
              <a:buFont typeface="Arial"/>
              <a:buChar char="•"/>
            </a:pPr>
            <a:r>
              <a:rPr b="0" lang="en-US" sz="1600" strike="noStrike" u="none">
                <a:solidFill>
                  <a:schemeClr val="lt1"/>
                </a:solidFill>
                <a:effectLst/>
                <a:uFillTx/>
                <a:latin typeface="Calisto MT"/>
              </a:rPr>
              <a:t>Third level</a:t>
            </a:r>
            <a:endParaRPr b="0" lang="en-US" sz="1600" strike="noStrike" u="none">
              <a:solidFill>
                <a:schemeClr val="lt1"/>
              </a:solidFill>
              <a:effectLst/>
              <a:uFillTx/>
              <a:latin typeface="Calisto MT"/>
            </a:endParaRPr>
          </a:p>
          <a:p>
            <a:pPr lvl="3" marL="1600200" indent="-228600" defTabSz="914400">
              <a:lnSpc>
                <a:spcPct val="110000"/>
              </a:lnSpc>
              <a:spcBef>
                <a:spcPts val="499"/>
              </a:spcBef>
              <a:buClr>
                <a:srgbClr val="ffffff"/>
              </a:buClr>
              <a:buFont typeface="Arial"/>
              <a:buChar char="•"/>
            </a:pPr>
            <a:r>
              <a:rPr b="0" lang="en-US" sz="1400" strike="noStrike" u="none">
                <a:solidFill>
                  <a:schemeClr val="lt1"/>
                </a:solidFill>
                <a:effectLst/>
                <a:uFillTx/>
                <a:latin typeface="Calisto MT"/>
              </a:rPr>
              <a:t>Fourth level</a:t>
            </a:r>
            <a:endParaRPr b="0" lang="en-US" sz="1400" strike="noStrike" u="none">
              <a:solidFill>
                <a:schemeClr val="lt1"/>
              </a:solidFill>
              <a:effectLst/>
              <a:uFillTx/>
              <a:latin typeface="Calisto MT"/>
            </a:endParaRPr>
          </a:p>
          <a:p>
            <a:pPr lvl="4" marL="2057400" indent="-228600" defTabSz="914400">
              <a:lnSpc>
                <a:spcPct val="110000"/>
              </a:lnSpc>
              <a:spcBef>
                <a:spcPts val="499"/>
              </a:spcBef>
              <a:buClr>
                <a:srgbClr val="ffffff"/>
              </a:buClr>
              <a:buFont typeface="Arial"/>
              <a:buChar char="•"/>
            </a:pPr>
            <a:r>
              <a:rPr b="0" lang="en-US" sz="1400" strike="noStrike" u="none">
                <a:solidFill>
                  <a:schemeClr val="lt1"/>
                </a:solidFill>
                <a:effectLst/>
                <a:uFillTx/>
                <a:latin typeface="Calisto MT"/>
              </a:rPr>
              <a:t>Fifth level</a:t>
            </a:r>
            <a:endParaRPr b="0" lang="en-US" sz="1400" strike="noStrike" u="none">
              <a:solidFill>
                <a:schemeClr val="lt1"/>
              </a:solidFill>
              <a:effectLst/>
              <a:uFillTx/>
              <a:latin typeface="Calisto MT"/>
            </a:endParaRPr>
          </a:p>
        </p:txBody>
      </p:sp>
      <p:sp>
        <p:nvSpPr>
          <p:cNvPr id="52" name="PlaceHolder 6"/>
          <p:cNvSpPr>
            <a:spLocks noGrp="1"/>
          </p:cNvSpPr>
          <p:nvPr>
            <p:ph type="dt" idx="19"/>
          </p:nvPr>
        </p:nvSpPr>
        <p:spPr>
          <a:xfrm>
            <a:off x="8369280" y="6483600"/>
            <a:ext cx="2549160" cy="364680"/>
          </a:xfrm>
          <a:prstGeom prst="rect">
            <a:avLst/>
          </a:prstGeom>
          <a:noFill/>
          <a:ln w="0">
            <a:noFill/>
          </a:ln>
        </p:spPr>
        <p:txBody>
          <a:bodyPr lIns="91440" rIns="91440" tIns="45720" bIns="45720" anchor="ctr">
            <a:noAutofit/>
          </a:bodyPr>
          <a:lstStyle>
            <a:lvl1pPr indent="0">
              <a:buNone/>
              <a:defRPr b="0" lang="en-DK" sz="1400" strike="noStrike" u="none">
                <a:solidFill>
                  <a:srgbClr val="ffffff"/>
                </a:solidFill>
                <a:effectLst/>
                <a:uFillTx/>
                <a:latin typeface="Times New Roman"/>
              </a:defRPr>
            </a:lvl1pPr>
          </a:lstStyle>
          <a:p>
            <a:pPr indent="0">
              <a:buNone/>
            </a:pPr>
            <a:r>
              <a:rPr b="0" lang="en-DK" sz="1400" strike="noStrike" u="none">
                <a:solidFill>
                  <a:srgbClr val="ffffff"/>
                </a:solidFill>
                <a:effectLst/>
                <a:uFillTx/>
                <a:latin typeface="Times New Roman"/>
              </a:rPr>
              <a:t>&lt;date/time&gt;</a:t>
            </a:r>
            <a:endParaRPr b="0" lang="en-DK" sz="1400" strike="noStrike" u="none">
              <a:solidFill>
                <a:srgbClr val="ffffff"/>
              </a:solidFill>
              <a:effectLst/>
              <a:uFillTx/>
              <a:latin typeface="Times New Roman"/>
            </a:endParaRPr>
          </a:p>
        </p:txBody>
      </p:sp>
      <p:sp>
        <p:nvSpPr>
          <p:cNvPr id="53" name="PlaceHolder 7"/>
          <p:cNvSpPr>
            <a:spLocks noGrp="1"/>
          </p:cNvSpPr>
          <p:nvPr>
            <p:ph type="ftr" idx="20"/>
          </p:nvPr>
        </p:nvSpPr>
        <p:spPr>
          <a:xfrm>
            <a:off x="704160" y="6483600"/>
            <a:ext cx="4539240" cy="364680"/>
          </a:xfrm>
          <a:prstGeom prst="rect">
            <a:avLst/>
          </a:prstGeom>
          <a:noFill/>
          <a:ln w="0">
            <a:noFill/>
          </a:ln>
        </p:spPr>
        <p:txBody>
          <a:bodyPr lIns="91440" rIns="91440" tIns="45720" bIns="45720" anchor="ctr">
            <a:noAutofit/>
          </a:bodyPr>
          <a:lstStyle>
            <a:lvl1pPr indent="0" algn="ctr">
              <a:buNone/>
              <a:defRPr b="0" lang="en-DK" sz="1400" strike="noStrike" u="none">
                <a:solidFill>
                  <a:srgbClr val="ffffff"/>
                </a:solidFill>
                <a:effectLst/>
                <a:uFillTx/>
                <a:latin typeface="Times New Roman"/>
              </a:defRPr>
            </a:lvl1pPr>
          </a:lstStyle>
          <a:p>
            <a:pPr indent="0" algn="ctr">
              <a:buNone/>
            </a:pPr>
            <a:r>
              <a:rPr b="0" lang="en-DK" sz="1400" strike="noStrike" u="none">
                <a:solidFill>
                  <a:srgbClr val="ffffff"/>
                </a:solidFill>
                <a:effectLst/>
                <a:uFillTx/>
                <a:latin typeface="Times New Roman"/>
              </a:rPr>
              <a:t>&lt;footer&gt;</a:t>
            </a:r>
            <a:endParaRPr b="0" lang="en-DK" sz="1400" strike="noStrike" u="none">
              <a:solidFill>
                <a:srgbClr val="ffffff"/>
              </a:solidFill>
              <a:effectLst/>
              <a:uFillTx/>
              <a:latin typeface="Times New Roman"/>
            </a:endParaRPr>
          </a:p>
        </p:txBody>
      </p:sp>
      <p:sp>
        <p:nvSpPr>
          <p:cNvPr id="54" name="PlaceHolder 8"/>
          <p:cNvSpPr>
            <a:spLocks noGrp="1"/>
          </p:cNvSpPr>
          <p:nvPr>
            <p:ph type="sldNum" idx="21"/>
          </p:nvPr>
        </p:nvSpPr>
        <p:spPr>
          <a:xfrm>
            <a:off x="10919160" y="6483600"/>
            <a:ext cx="672120" cy="364680"/>
          </a:xfrm>
          <a:prstGeom prst="rect">
            <a:avLst/>
          </a:prstGeom>
          <a:noFill/>
          <a:ln w="0">
            <a:noFill/>
          </a:ln>
        </p:spPr>
        <p:txBody>
          <a:bodyPr lIns="91440" rIns="91440" tIns="45720" bIns="45720" anchor="ctr">
            <a:noAutofit/>
          </a:bodyPr>
          <a:p>
            <a:pPr indent="0">
              <a:buNone/>
            </a:pPr>
            <a:endParaRPr b="0" lang="en-DK" sz="1800" strike="noStrike" u="none">
              <a:solidFill>
                <a:srgbClr val="ffffff"/>
              </a:solidFill>
              <a:effectLst/>
              <a:uFillTx/>
              <a:latin typeface="Times New Roman"/>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bg>
      <p:bgPr>
        <a:solidFill>
          <a:srgbClr val="323232"/>
        </a:solidFill>
      </p:bgPr>
    </p:bg>
    <p:spTree>
      <p:nvGrpSpPr>
        <p:cNvPr id="1" name=""/>
        <p:cNvGrpSpPr/>
        <p:nvPr/>
      </p:nvGrpSpPr>
      <p:grpSpPr>
        <a:xfrm>
          <a:off x="0" y="0"/>
          <a:ext cx="0" cy="0"/>
          <a:chOff x="0" y="0"/>
          <a:chExt cx="0" cy="0"/>
        </a:xfrm>
      </p:grpSpPr>
      <p:cxnSp>
        <p:nvCxnSpPr>
          <p:cNvPr id="55" name="Straight Connector 6"/>
          <p:cNvCxnSpPr/>
          <p:nvPr/>
        </p:nvCxnSpPr>
        <p:spPr>
          <a:xfrm>
            <a:off x="799920" y="302400"/>
            <a:ext cx="10592280" cy="360"/>
          </a:xfrm>
          <a:prstGeom prst="straightConnector1">
            <a:avLst/>
          </a:prstGeom>
          <a:ln w="44450">
            <a:solidFill>
              <a:srgbClr val="ffffff"/>
            </a:solidFill>
          </a:ln>
        </p:spPr>
      </p:cxnSp>
      <p:cxnSp>
        <p:nvCxnSpPr>
          <p:cNvPr id="56" name="Straight Connector 7"/>
          <p:cNvCxnSpPr/>
          <p:nvPr/>
        </p:nvCxnSpPr>
        <p:spPr>
          <a:xfrm>
            <a:off x="799920" y="6405120"/>
            <a:ext cx="10592280" cy="360"/>
          </a:xfrm>
          <a:prstGeom prst="straightConnector1">
            <a:avLst/>
          </a:prstGeom>
          <a:ln w="12700">
            <a:solidFill>
              <a:srgbClr val="ffffff"/>
            </a:solidFill>
          </a:ln>
        </p:spPr>
      </p:cxnSp>
      <p:sp>
        <p:nvSpPr>
          <p:cNvPr id="57" name="PlaceHolder 1"/>
          <p:cNvSpPr>
            <a:spLocks noGrp="1"/>
          </p:cNvSpPr>
          <p:nvPr>
            <p:ph type="title"/>
          </p:nvPr>
        </p:nvSpPr>
        <p:spPr>
          <a:xfrm>
            <a:off x="227520" y="471240"/>
            <a:ext cx="10690920" cy="1307160"/>
          </a:xfrm>
          <a:prstGeom prst="rect">
            <a:avLst/>
          </a:prstGeom>
          <a:noFill/>
          <a:ln w="0">
            <a:noFill/>
          </a:ln>
        </p:spPr>
        <p:txBody>
          <a:bodyPr lIns="91440" rIns="91440" tIns="45720" bIns="45720" anchor="t">
            <a:noAutofit/>
          </a:bodyPr>
          <a:p>
            <a:pPr indent="0" defTabSz="914400">
              <a:lnSpc>
                <a:spcPct val="100000"/>
              </a:lnSpc>
              <a:buNone/>
            </a:pPr>
            <a:r>
              <a:rPr b="0" lang="en-US" sz="4000" spc="31" strike="noStrike" u="none" cap="all">
                <a:solidFill>
                  <a:schemeClr val="lt1"/>
                </a:solidFill>
                <a:effectLst/>
                <a:uFillTx/>
                <a:latin typeface="Univers Condensed"/>
              </a:rPr>
              <a:t>Click to edit Master title style</a:t>
            </a:r>
            <a:endParaRPr b="0" lang="en-US" sz="4000" strike="noStrike" u="none">
              <a:solidFill>
                <a:schemeClr val="lt1"/>
              </a:solidFill>
              <a:effectLst/>
              <a:uFillTx/>
              <a:latin typeface="Calisto MT"/>
            </a:endParaRPr>
          </a:p>
        </p:txBody>
      </p:sp>
      <p:sp>
        <p:nvSpPr>
          <p:cNvPr id="58" name="PlaceHolder 2"/>
          <p:cNvSpPr>
            <a:spLocks noGrp="1"/>
          </p:cNvSpPr>
          <p:nvPr>
            <p:ph type="dt" idx="22"/>
          </p:nvPr>
        </p:nvSpPr>
        <p:spPr>
          <a:xfrm>
            <a:off x="8369280" y="6483600"/>
            <a:ext cx="2549160" cy="364680"/>
          </a:xfrm>
          <a:prstGeom prst="rect">
            <a:avLst/>
          </a:prstGeom>
          <a:noFill/>
          <a:ln w="0">
            <a:noFill/>
          </a:ln>
        </p:spPr>
        <p:txBody>
          <a:bodyPr lIns="91440" rIns="91440" tIns="45720" bIns="45720" anchor="ctr">
            <a:noAutofit/>
          </a:bodyPr>
          <a:lstStyle>
            <a:lvl1pPr indent="0">
              <a:buNone/>
              <a:defRPr b="0" lang="en-DK" sz="1400" strike="noStrike" u="none">
                <a:solidFill>
                  <a:srgbClr val="ffffff"/>
                </a:solidFill>
                <a:effectLst/>
                <a:uFillTx/>
                <a:latin typeface="Times New Roman"/>
              </a:defRPr>
            </a:lvl1pPr>
          </a:lstStyle>
          <a:p>
            <a:pPr indent="0">
              <a:buNone/>
            </a:pPr>
            <a:r>
              <a:rPr b="0" lang="en-DK" sz="1400" strike="noStrike" u="none">
                <a:solidFill>
                  <a:srgbClr val="ffffff"/>
                </a:solidFill>
                <a:effectLst/>
                <a:uFillTx/>
                <a:latin typeface="Times New Roman"/>
              </a:rPr>
              <a:t>&lt;date/time&gt;</a:t>
            </a:r>
            <a:endParaRPr b="0" lang="en-DK" sz="1400" strike="noStrike" u="none">
              <a:solidFill>
                <a:srgbClr val="ffffff"/>
              </a:solidFill>
              <a:effectLst/>
              <a:uFillTx/>
              <a:latin typeface="Times New Roman"/>
            </a:endParaRPr>
          </a:p>
        </p:txBody>
      </p:sp>
      <p:sp>
        <p:nvSpPr>
          <p:cNvPr id="59" name="PlaceHolder 3"/>
          <p:cNvSpPr>
            <a:spLocks noGrp="1"/>
          </p:cNvSpPr>
          <p:nvPr>
            <p:ph type="ftr" idx="23"/>
          </p:nvPr>
        </p:nvSpPr>
        <p:spPr>
          <a:xfrm>
            <a:off x="704160" y="6483600"/>
            <a:ext cx="4539240" cy="364680"/>
          </a:xfrm>
          <a:prstGeom prst="rect">
            <a:avLst/>
          </a:prstGeom>
          <a:noFill/>
          <a:ln w="0">
            <a:noFill/>
          </a:ln>
        </p:spPr>
        <p:txBody>
          <a:bodyPr lIns="91440" rIns="91440" tIns="45720" bIns="45720" anchor="ctr">
            <a:noAutofit/>
          </a:bodyPr>
          <a:lstStyle>
            <a:lvl1pPr indent="0" algn="ctr">
              <a:buNone/>
              <a:defRPr b="0" lang="en-DK" sz="1400" strike="noStrike" u="none">
                <a:solidFill>
                  <a:srgbClr val="ffffff"/>
                </a:solidFill>
                <a:effectLst/>
                <a:uFillTx/>
                <a:latin typeface="Times New Roman"/>
              </a:defRPr>
            </a:lvl1pPr>
          </a:lstStyle>
          <a:p>
            <a:pPr indent="0" algn="ctr">
              <a:buNone/>
            </a:pPr>
            <a:r>
              <a:rPr b="0" lang="en-DK" sz="1400" strike="noStrike" u="none">
                <a:solidFill>
                  <a:srgbClr val="ffffff"/>
                </a:solidFill>
                <a:effectLst/>
                <a:uFillTx/>
                <a:latin typeface="Times New Roman"/>
              </a:rPr>
              <a:t>&lt;footer&gt;</a:t>
            </a:r>
            <a:endParaRPr b="0" lang="en-DK" sz="1400" strike="noStrike" u="none">
              <a:solidFill>
                <a:srgbClr val="ffffff"/>
              </a:solidFill>
              <a:effectLst/>
              <a:uFillTx/>
              <a:latin typeface="Times New Roman"/>
            </a:endParaRPr>
          </a:p>
        </p:txBody>
      </p:sp>
      <p:sp>
        <p:nvSpPr>
          <p:cNvPr id="60" name="PlaceHolder 4"/>
          <p:cNvSpPr>
            <a:spLocks noGrp="1"/>
          </p:cNvSpPr>
          <p:nvPr>
            <p:ph type="sldNum" idx="24"/>
          </p:nvPr>
        </p:nvSpPr>
        <p:spPr>
          <a:xfrm>
            <a:off x="10919160" y="6483600"/>
            <a:ext cx="672120" cy="364680"/>
          </a:xfrm>
          <a:prstGeom prst="rect">
            <a:avLst/>
          </a:prstGeom>
          <a:noFill/>
          <a:ln w="0">
            <a:noFill/>
          </a:ln>
        </p:spPr>
        <p:txBody>
          <a:bodyPr lIns="91440" rIns="91440" tIns="45720" bIns="45720" anchor="ctr">
            <a:noAutofit/>
          </a:bodyPr>
          <a:p>
            <a:pPr indent="0">
              <a:buNone/>
            </a:pPr>
            <a:endParaRPr b="0" lang="en-DK" sz="1800" strike="noStrike" u="none">
              <a:solidFill>
                <a:srgbClr val="ffffff"/>
              </a:solidFill>
              <a:effectLst/>
              <a:uFillTx/>
              <a:latin typeface="Times New Roman"/>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bg>
      <p:bgPr>
        <a:solidFill>
          <a:srgbClr val="323232"/>
        </a:solidFill>
      </p:bgPr>
    </p:bg>
    <p:spTree>
      <p:nvGrpSpPr>
        <p:cNvPr id="1" name=""/>
        <p:cNvGrpSpPr/>
        <p:nvPr/>
      </p:nvGrpSpPr>
      <p:grpSpPr>
        <a:xfrm>
          <a:off x="0" y="0"/>
          <a:ext cx="0" cy="0"/>
          <a:chOff x="0" y="0"/>
          <a:chExt cx="0" cy="0"/>
        </a:xfrm>
      </p:grpSpPr>
      <p:cxnSp>
        <p:nvCxnSpPr>
          <p:cNvPr id="61" name="Straight Connector 6"/>
          <p:cNvCxnSpPr/>
          <p:nvPr/>
        </p:nvCxnSpPr>
        <p:spPr>
          <a:xfrm>
            <a:off x="799920" y="302400"/>
            <a:ext cx="10592280" cy="360"/>
          </a:xfrm>
          <a:prstGeom prst="straightConnector1">
            <a:avLst/>
          </a:prstGeom>
          <a:ln w="44450">
            <a:solidFill>
              <a:srgbClr val="ffffff"/>
            </a:solidFill>
          </a:ln>
        </p:spPr>
      </p:cxnSp>
      <p:cxnSp>
        <p:nvCxnSpPr>
          <p:cNvPr id="62" name="Straight Connector 7"/>
          <p:cNvCxnSpPr/>
          <p:nvPr/>
        </p:nvCxnSpPr>
        <p:spPr>
          <a:xfrm>
            <a:off x="799920" y="6405120"/>
            <a:ext cx="10592280" cy="360"/>
          </a:xfrm>
          <a:prstGeom prst="straightConnector1">
            <a:avLst/>
          </a:prstGeom>
          <a:ln w="12700">
            <a:solidFill>
              <a:srgbClr val="ffffff"/>
            </a:solidFill>
          </a:ln>
        </p:spPr>
      </p:cxnSp>
      <p:sp>
        <p:nvSpPr>
          <p:cNvPr id="63" name="PlaceHolder 1"/>
          <p:cNvSpPr>
            <a:spLocks noGrp="1"/>
          </p:cNvSpPr>
          <p:nvPr>
            <p:ph type="dt" idx="25"/>
          </p:nvPr>
        </p:nvSpPr>
        <p:spPr>
          <a:xfrm>
            <a:off x="8369280" y="6483600"/>
            <a:ext cx="2549160" cy="364680"/>
          </a:xfrm>
          <a:prstGeom prst="rect">
            <a:avLst/>
          </a:prstGeom>
          <a:noFill/>
          <a:ln w="0">
            <a:noFill/>
          </a:ln>
        </p:spPr>
        <p:txBody>
          <a:bodyPr lIns="91440" rIns="91440" tIns="45720" bIns="45720" anchor="ctr">
            <a:noAutofit/>
          </a:bodyPr>
          <a:lstStyle>
            <a:lvl1pPr indent="0">
              <a:buNone/>
              <a:defRPr b="0" lang="en-DK" sz="1400" strike="noStrike" u="none">
                <a:solidFill>
                  <a:srgbClr val="ffffff"/>
                </a:solidFill>
                <a:effectLst/>
                <a:uFillTx/>
                <a:latin typeface="Times New Roman"/>
              </a:defRPr>
            </a:lvl1pPr>
          </a:lstStyle>
          <a:p>
            <a:pPr indent="0">
              <a:buNone/>
            </a:pPr>
            <a:r>
              <a:rPr b="0" lang="en-DK" sz="1400" strike="noStrike" u="none">
                <a:solidFill>
                  <a:srgbClr val="ffffff"/>
                </a:solidFill>
                <a:effectLst/>
                <a:uFillTx/>
                <a:latin typeface="Times New Roman"/>
              </a:rPr>
              <a:t>&lt;date/time&gt;</a:t>
            </a:r>
            <a:endParaRPr b="0" lang="en-DK" sz="1400" strike="noStrike" u="none">
              <a:solidFill>
                <a:srgbClr val="ffffff"/>
              </a:solidFill>
              <a:effectLst/>
              <a:uFillTx/>
              <a:latin typeface="Times New Roman"/>
            </a:endParaRPr>
          </a:p>
        </p:txBody>
      </p:sp>
      <p:sp>
        <p:nvSpPr>
          <p:cNvPr id="64" name="PlaceHolder 2"/>
          <p:cNvSpPr>
            <a:spLocks noGrp="1"/>
          </p:cNvSpPr>
          <p:nvPr>
            <p:ph type="ftr" idx="26"/>
          </p:nvPr>
        </p:nvSpPr>
        <p:spPr>
          <a:xfrm>
            <a:off x="704160" y="6483600"/>
            <a:ext cx="4539240" cy="364680"/>
          </a:xfrm>
          <a:prstGeom prst="rect">
            <a:avLst/>
          </a:prstGeom>
          <a:noFill/>
          <a:ln w="0">
            <a:noFill/>
          </a:ln>
        </p:spPr>
        <p:txBody>
          <a:bodyPr lIns="91440" rIns="91440" tIns="45720" bIns="45720" anchor="ctr">
            <a:noAutofit/>
          </a:bodyPr>
          <a:lstStyle>
            <a:lvl1pPr indent="0" algn="ctr">
              <a:buNone/>
              <a:defRPr b="0" lang="en-DK" sz="1400" strike="noStrike" u="none">
                <a:solidFill>
                  <a:srgbClr val="ffffff"/>
                </a:solidFill>
                <a:effectLst/>
                <a:uFillTx/>
                <a:latin typeface="Times New Roman"/>
              </a:defRPr>
            </a:lvl1pPr>
          </a:lstStyle>
          <a:p>
            <a:pPr indent="0" algn="ctr">
              <a:buNone/>
            </a:pPr>
            <a:r>
              <a:rPr b="0" lang="en-DK" sz="1400" strike="noStrike" u="none">
                <a:solidFill>
                  <a:srgbClr val="ffffff"/>
                </a:solidFill>
                <a:effectLst/>
                <a:uFillTx/>
                <a:latin typeface="Times New Roman"/>
              </a:rPr>
              <a:t>&lt;footer&gt;</a:t>
            </a:r>
            <a:endParaRPr b="0" lang="en-DK" sz="1400" strike="noStrike" u="none">
              <a:solidFill>
                <a:srgbClr val="ffffff"/>
              </a:solidFill>
              <a:effectLst/>
              <a:uFillTx/>
              <a:latin typeface="Times New Roman"/>
            </a:endParaRPr>
          </a:p>
        </p:txBody>
      </p:sp>
      <p:sp>
        <p:nvSpPr>
          <p:cNvPr id="65" name="PlaceHolder 3"/>
          <p:cNvSpPr>
            <a:spLocks noGrp="1"/>
          </p:cNvSpPr>
          <p:nvPr>
            <p:ph type="sldNum" idx="27"/>
          </p:nvPr>
        </p:nvSpPr>
        <p:spPr>
          <a:xfrm>
            <a:off x="10919160" y="6483600"/>
            <a:ext cx="672120" cy="364680"/>
          </a:xfrm>
          <a:prstGeom prst="rect">
            <a:avLst/>
          </a:prstGeom>
          <a:noFill/>
          <a:ln w="0">
            <a:noFill/>
          </a:ln>
        </p:spPr>
        <p:txBody>
          <a:bodyPr lIns="91440" rIns="91440" tIns="45720" bIns="45720" anchor="ctr">
            <a:noAutofit/>
          </a:bodyPr>
          <a:p>
            <a:pPr indent="0">
              <a:buNone/>
            </a:pPr>
            <a:endParaRPr b="0" lang="en-DK" sz="1800" strike="noStrike" u="none">
              <a:solidFill>
                <a:srgbClr val="ffffff"/>
              </a:solidFill>
              <a:effectLst/>
              <a:uFillTx/>
              <a:latin typeface="Times New Roman"/>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4.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4.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2.tif"/><Relationship Id="rId2" Type="http://schemas.openxmlformats.org/officeDocument/2006/relationships/slideLayout" Target="../slideLayouts/slideLayout4.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4.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4.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5.tif"/><Relationship Id="rId2" Type="http://schemas.openxmlformats.org/officeDocument/2006/relationships/slideLayout" Target="../slideLayouts/slideLayout4.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4.xml"/><Relationship Id="rId4"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diagramData" Target="../diagrams/data1.xml"/><Relationship Id="rId2" Type="http://schemas.openxmlformats.org/officeDocument/2006/relationships/diagramLayout" Target="../diagrams/layout1.xml"/><Relationship Id="rId3" Type="http://schemas.openxmlformats.org/officeDocument/2006/relationships/diagramQuickStyle" Target="../diagrams/quickStyle1.xml"/><Relationship Id="rId4" Type="http://schemas.openxmlformats.org/officeDocument/2006/relationships/diagramColors" Target="../diagrams/colors1.xml"/><Relationship Id="rId5" Type="http://schemas.microsoft.com/office/2007/relationships/diagramDrawing" Target="../diagrams/drawing1.xml"/><Relationship Id="rId6" Type="http://schemas.openxmlformats.org/officeDocument/2006/relationships/slideLayout" Target="../slideLayouts/slideLayout4.xml"/>
</Relationships>
</file>

<file path=ppt/slides/_rels/slide20.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image" Target="../media/image18.png"/><Relationship Id="rId3" Type="http://schemas.openxmlformats.org/officeDocument/2006/relationships/slideLayout" Target="../slideLayouts/slideLayout4.xml"/><Relationship Id="rId4"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4.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26.xml.rels><?xml version="1.0" encoding="UTF-8"?>
<Relationships xmlns="http://schemas.openxmlformats.org/package/2006/relationships"><Relationship Id="rId1" Type="http://schemas.openxmlformats.org/officeDocument/2006/relationships/hyperlink" Target="https://www.youtube.com/watch?v=GYFJ8oqNdCE" TargetMode="External"/><Relationship Id="rId2" Type="http://schemas.openxmlformats.org/officeDocument/2006/relationships/image" Target="../media/image20.png"/><Relationship Id="rId3" Type="http://schemas.openxmlformats.org/officeDocument/2006/relationships/slideLayout" Target="../slideLayouts/slideLayout4.xml"/><Relationship Id="rId4"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4.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4.xml"/><Relationship Id="rId4"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4.xml"/><Relationship Id="rId4"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hyperlink" Target="https://www.youtube.com/watch?v=NZ4zcrTzUjA" TargetMode="External"/><Relationship Id="rId2" Type="http://schemas.openxmlformats.org/officeDocument/2006/relationships/image" Target="../media/image2.png"/><Relationship Id="rId3" Type="http://schemas.openxmlformats.org/officeDocument/2006/relationships/slideLayout" Target="../slideLayouts/slideLayout4.xml"/><Relationship Id="rId4"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slideLayout" Target="../slideLayouts/slideLayout4.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27.tif"/><Relationship Id="rId2" Type="http://schemas.openxmlformats.org/officeDocument/2006/relationships/slideLayout" Target="../slideLayouts/slideLayout4.xml"/><Relationship Id="rId3"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jpeg"/><Relationship Id="rId3" Type="http://schemas.openxmlformats.org/officeDocument/2006/relationships/image" Target="../media/image30.png"/><Relationship Id="rId4" Type="http://schemas.openxmlformats.org/officeDocument/2006/relationships/slideLayout" Target="../slideLayouts/slideLayout4.xml"/>
</Relationships>
</file>

<file path=ppt/slides/_rels/slide33.xml.rels><?xml version="1.0" encoding="UTF-8"?>
<Relationships xmlns="http://schemas.openxmlformats.org/package/2006/relationships"><Relationship Id="rId1" Type="http://schemas.openxmlformats.org/officeDocument/2006/relationships/image" Target="../media/image31.tif"/><Relationship Id="rId2" Type="http://schemas.openxmlformats.org/officeDocument/2006/relationships/image" Target="../media/image32.tif"/><Relationship Id="rId3" Type="http://schemas.openxmlformats.org/officeDocument/2006/relationships/slideLayout" Target="../slideLayouts/slideLayout4.xml"/>
</Relationships>
</file>

<file path=ppt/slides/_rels/slide34.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4.xml"/><Relationship Id="rId4"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slideLayout" Target="../slideLayouts/slideLayout4.xml"/>
</Relationships>
</file>

<file path=ppt/slides/_rels/slide36.xml.rels><?xml version="1.0" encoding="UTF-8"?>
<Relationships xmlns="http://schemas.openxmlformats.org/package/2006/relationships"><Relationship Id="rId1" Type="http://schemas.openxmlformats.org/officeDocument/2006/relationships/image" Target="../media/image38.jpeg"/><Relationship Id="rId2" Type="http://schemas.openxmlformats.org/officeDocument/2006/relationships/image" Target="../media/image39.jpeg"/><Relationship Id="rId3" Type="http://schemas.openxmlformats.org/officeDocument/2006/relationships/image" Target="../media/image40.jpeg"/><Relationship Id="rId4" Type="http://schemas.openxmlformats.org/officeDocument/2006/relationships/slideLayout" Target="../slideLayouts/slideLayout4.xml"/><Relationship Id="rId5"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41.jpeg"/><Relationship Id="rId2" Type="http://schemas.openxmlformats.org/officeDocument/2006/relationships/slideLayout" Target="../slideLayouts/slideLayout4.xml"/>
</Relationships>
</file>

<file path=ppt/slides/_rels/slide38.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jpeg"/><Relationship Id="rId3" Type="http://schemas.openxmlformats.org/officeDocument/2006/relationships/image" Target="../media/image44.png"/><Relationship Id="rId4" Type="http://schemas.openxmlformats.org/officeDocument/2006/relationships/slideLayout" Target="../slideLayouts/slideLayout4.xml"/><Relationship Id="rId5"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45.jpeg"/><Relationship Id="rId2" Type="http://schemas.openxmlformats.org/officeDocument/2006/relationships/slideLayout" Target="../slideLayouts/slideLayout4.xml"/><Relationship Id="rId3"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3.tif"/><Relationship Id="rId2" Type="http://schemas.openxmlformats.org/officeDocument/2006/relationships/slideLayout" Target="../slideLayouts/slideLayout4.xml"/><Relationship Id="rId3"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hyperlink" Target="https://www.youtube.com/watch?v=QCiS97wgF-U" TargetMode="External"/><Relationship Id="rId2" Type="http://schemas.openxmlformats.org/officeDocument/2006/relationships/image" Target="../media/image46.jpeg"/><Relationship Id="rId3" Type="http://schemas.openxmlformats.org/officeDocument/2006/relationships/slideLayout" Target="../slideLayouts/slideLayout4.xml"/><Relationship Id="rId4"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47.jpeg"/><Relationship Id="rId2" Type="http://schemas.openxmlformats.org/officeDocument/2006/relationships/slideLayout" Target="../slideLayouts/slideLayout4.xml"/><Relationship Id="rId3"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48.jpeg"/><Relationship Id="rId2" Type="http://schemas.openxmlformats.org/officeDocument/2006/relationships/slideLayout" Target="../slideLayouts/slideLayout4.xml"/><Relationship Id="rId3"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49.jpeg"/><Relationship Id="rId2" Type="http://schemas.openxmlformats.org/officeDocument/2006/relationships/slideLayout" Target="../slideLayouts/slideLayout4.xml"/><Relationship Id="rId3"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50.jpeg"/><Relationship Id="rId2" Type="http://schemas.openxmlformats.org/officeDocument/2006/relationships/slideLayout" Target="../slideLayouts/slideLayout4.xml"/><Relationship Id="rId3"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51.tif"/><Relationship Id="rId2" Type="http://schemas.openxmlformats.org/officeDocument/2006/relationships/slideLayout" Target="../slideLayouts/slideLayout4.xml"/><Relationship Id="rId3"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52.tif"/><Relationship Id="rId2" Type="http://schemas.openxmlformats.org/officeDocument/2006/relationships/image" Target="../media/image53.jpeg"/><Relationship Id="rId3" Type="http://schemas.openxmlformats.org/officeDocument/2006/relationships/slideLayout" Target="../slideLayouts/slideLayout4.xml"/><Relationship Id="rId4"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image" Target="../media/image54.jpeg"/><Relationship Id="rId2" Type="http://schemas.openxmlformats.org/officeDocument/2006/relationships/image" Target="../media/image55.jpeg"/><Relationship Id="rId3" Type="http://schemas.openxmlformats.org/officeDocument/2006/relationships/slideLayout" Target="../slideLayouts/slideLayout4.xml"/><Relationship Id="rId4"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image" Target="../media/image56.jpeg"/><Relationship Id="rId2" Type="http://schemas.openxmlformats.org/officeDocument/2006/relationships/slideLayout" Target="../slideLayouts/slideLayout4.xml"/><Relationship Id="rId3"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jpeg"/><Relationship Id="rId3" Type="http://schemas.openxmlformats.org/officeDocument/2006/relationships/slideLayout" Target="../slideLayouts/slideLayout4.xml"/><Relationship Id="rId4"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57.jpeg"/><Relationship Id="rId2" Type="http://schemas.openxmlformats.org/officeDocument/2006/relationships/slideLayout" Target="../slideLayouts/slideLayout4.xml"/><Relationship Id="rId3"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52.xml.rels><?xml version="1.0" encoding="UTF-8"?>
<Relationships xmlns="http://schemas.openxmlformats.org/package/2006/relationships"><Relationship Id="rId1" Type="http://schemas.openxmlformats.org/officeDocument/2006/relationships/image" Target="../media/image58.tif"/><Relationship Id="rId2" Type="http://schemas.openxmlformats.org/officeDocument/2006/relationships/slideLayout" Target="../slideLayouts/slideLayout4.xml"/><Relationship Id="rId3"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image" Target="../media/image59.jpeg"/><Relationship Id="rId2" Type="http://schemas.openxmlformats.org/officeDocument/2006/relationships/image" Target="../media/image60.png"/><Relationship Id="rId3" Type="http://schemas.openxmlformats.org/officeDocument/2006/relationships/slideLayout" Target="../slideLayouts/slideLayout4.xml"/><Relationship Id="rId4"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61.tif"/><Relationship Id="rId2" Type="http://schemas.openxmlformats.org/officeDocument/2006/relationships/image" Target="../media/image62.tif"/><Relationship Id="rId3" Type="http://schemas.openxmlformats.org/officeDocument/2006/relationships/slideLayout" Target="../slideLayouts/slideLayout4.xml"/><Relationship Id="rId4"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image" Target="../media/image63.jpeg"/><Relationship Id="rId2" Type="http://schemas.openxmlformats.org/officeDocument/2006/relationships/slideLayout" Target="../slideLayouts/slideLayout4.xml"/><Relationship Id="rId3"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image" Target="../media/image64.tif"/><Relationship Id="rId2" Type="http://schemas.openxmlformats.org/officeDocument/2006/relationships/image" Target="../media/image65.tif"/><Relationship Id="rId3" Type="http://schemas.openxmlformats.org/officeDocument/2006/relationships/slideLayout" Target="../slideLayouts/slideLayout4.xml"/>
</Relationships>
</file>

<file path=ppt/slides/_rels/slide57.xml.rels><?xml version="1.0" encoding="UTF-8"?>
<Relationships xmlns="http://schemas.openxmlformats.org/package/2006/relationships"><Relationship Id="rId1" Type="http://schemas.openxmlformats.org/officeDocument/2006/relationships/image" Target="../media/image66.jpeg"/><Relationship Id="rId2" Type="http://schemas.openxmlformats.org/officeDocument/2006/relationships/slideLayout" Target="../slideLayouts/slideLayout4.xml"/>
</Relationships>
</file>

<file path=ppt/slides/_rels/slide58.xml.rels><?xml version="1.0" encoding="UTF-8"?>
<Relationships xmlns="http://schemas.openxmlformats.org/package/2006/relationships"><Relationship Id="rId1" Type="http://schemas.openxmlformats.org/officeDocument/2006/relationships/image" Target="../media/image58.tif"/><Relationship Id="rId2" Type="http://schemas.openxmlformats.org/officeDocument/2006/relationships/slideLayout" Target="../slideLayouts/slideLayout4.xml"/>
</Relationships>
</file>

<file path=ppt/slides/_rels/slide59.xml.rels><?xml version="1.0" encoding="UTF-8"?>
<Relationships xmlns="http://schemas.openxmlformats.org/package/2006/relationships"><Relationship Id="rId1" Type="http://schemas.openxmlformats.org/officeDocument/2006/relationships/image" Target="../media/image67.tif"/><Relationship Id="rId2" Type="http://schemas.openxmlformats.org/officeDocument/2006/relationships/slideLayout" Target="../slideLayouts/slideLayout4.xml"/><Relationship Id="rId3"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4.xml"/><Relationship Id="rId3"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image" Target="../media/image68.tif"/><Relationship Id="rId2" Type="http://schemas.openxmlformats.org/officeDocument/2006/relationships/slideLayout" Target="../slideLayouts/slideLayout4.xml"/><Relationship Id="rId3"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62.xml.rels><?xml version="1.0" encoding="UTF-8"?>
<Relationships xmlns="http://schemas.openxmlformats.org/package/2006/relationships"><Relationship Id="rId1" Type="http://schemas.openxmlformats.org/officeDocument/2006/relationships/image" Target="../media/image69.jpeg"/><Relationship Id="rId2" Type="http://schemas.openxmlformats.org/officeDocument/2006/relationships/slideLayout" Target="../slideLayouts/slideLayout4.xml"/><Relationship Id="rId3"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
<Relationships xmlns="http://schemas.openxmlformats.org/package/2006/relationships"><Relationship Id="rId1" Type="http://schemas.openxmlformats.org/officeDocument/2006/relationships/image" Target="../media/image7.tif"/><Relationship Id="rId2" Type="http://schemas.openxmlformats.org/officeDocument/2006/relationships/image" Target="../media/image8.png"/><Relationship Id="rId3" Type="http://schemas.openxmlformats.org/officeDocument/2006/relationships/slideLayout" Target="../slideLayouts/slideLayout4.xml"/><Relationship Id="rId4"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4.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PlaceHolder 1"/>
          <p:cNvSpPr>
            <a:spLocks noGrp="1"/>
          </p:cNvSpPr>
          <p:nvPr>
            <p:ph type="title"/>
          </p:nvPr>
        </p:nvSpPr>
        <p:spPr>
          <a:xfrm>
            <a:off x="823320" y="921600"/>
            <a:ext cx="5162760" cy="2635560"/>
          </a:xfrm>
          <a:prstGeom prst="rect">
            <a:avLst/>
          </a:prstGeom>
          <a:noFill/>
          <a:ln w="0">
            <a:noFill/>
          </a:ln>
        </p:spPr>
        <p:txBody>
          <a:bodyPr lIns="91440" rIns="91440" tIns="45720" bIns="45720" anchor="b">
            <a:normAutofit/>
          </a:bodyPr>
          <a:p>
            <a:pPr indent="0" defTabSz="914400">
              <a:lnSpc>
                <a:spcPct val="100000"/>
              </a:lnSpc>
              <a:buNone/>
            </a:pPr>
            <a:r>
              <a:rPr b="0" lang="da-DK" sz="4800" spc="31" strike="noStrike" u="none" cap="all">
                <a:solidFill>
                  <a:schemeClr val="lt1"/>
                </a:solidFill>
                <a:effectLst/>
                <a:uFillTx/>
                <a:latin typeface="Univers Condensed"/>
              </a:rPr>
              <a:t>Undervisning UCL</a:t>
            </a:r>
            <a:endParaRPr b="0" lang="en-US" sz="4800" strike="noStrike" u="none">
              <a:solidFill>
                <a:schemeClr val="lt1"/>
              </a:solidFill>
              <a:effectLst/>
              <a:uFillTx/>
              <a:latin typeface="Calisto MT"/>
            </a:endParaRPr>
          </a:p>
        </p:txBody>
      </p:sp>
      <p:sp>
        <p:nvSpPr>
          <p:cNvPr id="89" name="PlaceHolder 2"/>
          <p:cNvSpPr>
            <a:spLocks noGrp="1"/>
          </p:cNvSpPr>
          <p:nvPr>
            <p:ph type="subTitle"/>
          </p:nvPr>
        </p:nvSpPr>
        <p:spPr>
          <a:xfrm>
            <a:off x="823320" y="4541400"/>
            <a:ext cx="4662720" cy="1394640"/>
          </a:xfrm>
          <a:prstGeom prst="rect">
            <a:avLst/>
          </a:prstGeom>
          <a:noFill/>
          <a:ln w="0">
            <a:noFill/>
          </a:ln>
        </p:spPr>
        <p:txBody>
          <a:bodyPr lIns="91440" rIns="91440" tIns="45720" bIns="45720" anchor="t">
            <a:normAutofit fontScale="85000" lnSpcReduction="9999"/>
          </a:bodyPr>
          <a:p>
            <a:pPr indent="0" defTabSz="914400">
              <a:lnSpc>
                <a:spcPct val="110000"/>
              </a:lnSpc>
              <a:spcBef>
                <a:spcPts val="1001"/>
              </a:spcBef>
              <a:buNone/>
              <a:tabLst>
                <a:tab algn="l" pos="0"/>
              </a:tabLst>
            </a:pPr>
            <a:r>
              <a:rPr b="0" lang="da-DK" sz="2200" strike="noStrike" u="none">
                <a:solidFill>
                  <a:srgbClr val="ffffff"/>
                </a:solidFill>
                <a:effectLst/>
                <a:uFillTx/>
                <a:latin typeface="Calisto MT"/>
              </a:rPr>
              <a:t>Medicin &amp; kirurgi </a:t>
            </a:r>
            <a:endParaRPr b="0" lang="en-DK" sz="2200" strike="noStrike" u="none">
              <a:solidFill>
                <a:srgbClr val="ffffff"/>
              </a:solidFill>
              <a:effectLst/>
              <a:uFillTx/>
              <a:latin typeface="Arial"/>
            </a:endParaRPr>
          </a:p>
          <a:p>
            <a:pPr indent="0" defTabSz="914400">
              <a:lnSpc>
                <a:spcPct val="110000"/>
              </a:lnSpc>
              <a:spcBef>
                <a:spcPts val="1001"/>
              </a:spcBef>
              <a:buNone/>
              <a:tabLst>
                <a:tab algn="l" pos="0"/>
              </a:tabLst>
            </a:pPr>
            <a:r>
              <a:rPr b="0" lang="da-DK" sz="2200" strike="noStrike" u="none">
                <a:solidFill>
                  <a:srgbClr val="ffffff"/>
                </a:solidFill>
                <a:effectLst/>
                <a:uFillTx/>
                <a:latin typeface="Calisto MT"/>
              </a:rPr>
              <a:t>Lektion 5 </a:t>
            </a:r>
            <a:endParaRPr b="0" lang="en-DK" sz="2200" strike="noStrike" u="none">
              <a:solidFill>
                <a:srgbClr val="ffffff"/>
              </a:solidFill>
              <a:effectLst/>
              <a:uFillTx/>
              <a:latin typeface="Arial"/>
            </a:endParaRPr>
          </a:p>
          <a:p>
            <a:pPr indent="0" defTabSz="914400">
              <a:lnSpc>
                <a:spcPct val="110000"/>
              </a:lnSpc>
              <a:spcBef>
                <a:spcPts val="1001"/>
              </a:spcBef>
              <a:buNone/>
              <a:tabLst>
                <a:tab algn="l" pos="0"/>
              </a:tabLst>
            </a:pPr>
            <a:r>
              <a:rPr b="0" lang="da-DK" sz="2200" strike="noStrike" u="none">
                <a:solidFill>
                  <a:srgbClr val="ffffff"/>
                </a:solidFill>
                <a:effectLst/>
                <a:uFillTx/>
                <a:latin typeface="Calisto MT"/>
              </a:rPr>
              <a:t>Pancreas, lever og galdevejssygdomme</a:t>
            </a:r>
            <a:endParaRPr b="0" lang="en-DK" sz="2200" strike="noStrike" u="none">
              <a:solidFill>
                <a:srgbClr val="ffffff"/>
              </a:solidFill>
              <a:effectLst/>
              <a:uFillTx/>
              <a:latin typeface="Arial"/>
            </a:endParaRPr>
          </a:p>
          <a:p>
            <a:pPr indent="0" defTabSz="914400">
              <a:lnSpc>
                <a:spcPct val="110000"/>
              </a:lnSpc>
              <a:spcBef>
                <a:spcPts val="1001"/>
              </a:spcBef>
              <a:buNone/>
              <a:tabLst>
                <a:tab algn="l" pos="0"/>
              </a:tabLst>
            </a:pPr>
            <a:endParaRPr b="0" lang="en-DK" sz="2200" strike="noStrike" u="none">
              <a:solidFill>
                <a:srgbClr val="ffffff"/>
              </a:solidFill>
              <a:effectLst/>
              <a:uFillTx/>
              <a:latin typeface="Arial"/>
            </a:endParaRPr>
          </a:p>
        </p:txBody>
      </p:sp>
      <p:pic>
        <p:nvPicPr>
          <p:cNvPr id="90" name="Picture 2" descr="Leveren"/>
          <p:cNvPicPr/>
          <p:nvPr/>
        </p:nvPicPr>
        <p:blipFill>
          <a:blip r:embed="rId1"/>
          <a:stretch/>
        </p:blipFill>
        <p:spPr>
          <a:xfrm>
            <a:off x="6573960" y="1335960"/>
            <a:ext cx="5162760" cy="3807360"/>
          </a:xfrm>
          <a:prstGeom prst="rect">
            <a:avLst/>
          </a:prstGeom>
          <a:noFill/>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PlaceHolder 1"/>
          <p:cNvSpPr>
            <a:spLocks noGrp="1"/>
          </p:cNvSpPr>
          <p:nvPr>
            <p:ph type="title"/>
          </p:nvPr>
        </p:nvSpPr>
        <p:spPr>
          <a:xfrm>
            <a:off x="227520" y="471240"/>
            <a:ext cx="10690920" cy="1307160"/>
          </a:xfrm>
          <a:prstGeom prst="rect">
            <a:avLst/>
          </a:prstGeom>
          <a:noFill/>
          <a:ln w="0">
            <a:noFill/>
          </a:ln>
        </p:spPr>
        <p:txBody>
          <a:bodyPr lIns="91440" rIns="91440" tIns="45720" bIns="45720" anchor="t">
            <a:noAutofit/>
          </a:bodyPr>
          <a:p>
            <a:pPr indent="0" defTabSz="914400">
              <a:lnSpc>
                <a:spcPct val="100000"/>
              </a:lnSpc>
              <a:buNone/>
            </a:pPr>
            <a:r>
              <a:rPr b="0" lang="da-DK" sz="4000" spc="31" strike="noStrike" u="none" cap="all">
                <a:solidFill>
                  <a:schemeClr val="lt1"/>
                </a:solidFill>
                <a:effectLst/>
                <a:uFillTx/>
                <a:latin typeface="Univers Condensed"/>
              </a:rPr>
              <a:t>Akut pancreatitis</a:t>
            </a:r>
            <a:endParaRPr b="0" lang="en-US" sz="4000" strike="noStrike" u="none">
              <a:solidFill>
                <a:schemeClr val="lt1"/>
              </a:solidFill>
              <a:effectLst/>
              <a:uFillTx/>
              <a:latin typeface="Calisto MT"/>
            </a:endParaRPr>
          </a:p>
        </p:txBody>
      </p:sp>
      <p:sp>
        <p:nvSpPr>
          <p:cNvPr id="115" name="PlaceHolder 2"/>
          <p:cNvSpPr>
            <a:spLocks noGrp="1"/>
          </p:cNvSpPr>
          <p:nvPr>
            <p:ph/>
          </p:nvPr>
        </p:nvSpPr>
        <p:spPr>
          <a:xfrm>
            <a:off x="227520" y="1338120"/>
            <a:ext cx="10690920" cy="4182480"/>
          </a:xfrm>
          <a:prstGeom prst="rect">
            <a:avLst/>
          </a:prstGeom>
          <a:noFill/>
          <a:ln w="0">
            <a:noFill/>
          </a:ln>
        </p:spPr>
        <p:txBody>
          <a:bodyPr lIns="91440" rIns="91440" tIns="45720" bIns="45720" anchor="t">
            <a:normAutofit lnSpcReduction="9999"/>
          </a:bodyPr>
          <a:p>
            <a:pPr marL="228600" indent="-228600" defTabSz="914400">
              <a:lnSpc>
                <a:spcPct val="150000"/>
              </a:lnSpc>
              <a:spcBef>
                <a:spcPts val="1001"/>
              </a:spcBef>
              <a:buClr>
                <a:srgbClr val="ffffff"/>
              </a:buClr>
              <a:buFont typeface="Arial"/>
              <a:buChar char="•"/>
            </a:pPr>
            <a:r>
              <a:rPr b="0" lang="en-US" sz="2000" strike="noStrike" u="none">
                <a:solidFill>
                  <a:schemeClr val="lt1"/>
                </a:solidFill>
                <a:effectLst/>
                <a:uFillTx/>
                <a:latin typeface="Calisto MT"/>
              </a:rPr>
              <a:t>Hvad kunne der overvejes differentialdiagnostisk?</a:t>
            </a:r>
            <a:endParaRPr b="0" lang="en-US" sz="2000" strike="noStrike" u="none">
              <a:solidFill>
                <a:schemeClr val="lt1"/>
              </a:solidFill>
              <a:effectLst/>
              <a:uFillTx/>
              <a:latin typeface="Calisto MT"/>
            </a:endParaRPr>
          </a:p>
          <a:p>
            <a:pPr marL="228600" indent="-228600" defTabSz="914400">
              <a:lnSpc>
                <a:spcPct val="150000"/>
              </a:lnSpc>
              <a:spcBef>
                <a:spcPts val="1001"/>
              </a:spcBef>
              <a:buClr>
                <a:srgbClr val="ffffff"/>
              </a:buClr>
              <a:buFont typeface="Arial"/>
              <a:buChar char="•"/>
            </a:pPr>
            <a:r>
              <a:rPr b="0" lang="en-US" sz="2000" strike="noStrike" u="none">
                <a:solidFill>
                  <a:schemeClr val="lt1"/>
                </a:solidFill>
                <a:effectLst/>
                <a:uFillTx/>
                <a:latin typeface="Calisto MT"/>
              </a:rPr>
              <a:t>Konstante, øvre, mavesmerter.</a:t>
            </a:r>
            <a:endParaRPr b="0" lang="en-US" sz="2000" strike="noStrike" u="none">
              <a:solidFill>
                <a:schemeClr val="lt1"/>
              </a:solidFill>
              <a:effectLst/>
              <a:uFillTx/>
              <a:latin typeface="Calisto MT"/>
            </a:endParaRPr>
          </a:p>
          <a:p>
            <a:pPr marL="228600" indent="-228600" defTabSz="914400">
              <a:lnSpc>
                <a:spcPct val="150000"/>
              </a:lnSpc>
              <a:spcBef>
                <a:spcPts val="1001"/>
              </a:spcBef>
              <a:buClr>
                <a:srgbClr val="ffffff"/>
              </a:buClr>
              <a:buFont typeface="Arial"/>
              <a:buChar char="•"/>
            </a:pPr>
            <a:r>
              <a:rPr b="0" lang="en-US" sz="2000" strike="noStrike" u="none">
                <a:solidFill>
                  <a:schemeClr val="lt1"/>
                </a:solidFill>
                <a:effectLst/>
                <a:uFillTx/>
                <a:latin typeface="Calisto MT"/>
              </a:rPr>
              <a:t>Evt udstråling til ryg samt kvalme og opkastning</a:t>
            </a:r>
            <a:endParaRPr b="0" lang="en-US" sz="20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en-US" sz="1800" strike="noStrike" u="none">
                <a:solidFill>
                  <a:schemeClr val="lt1"/>
                </a:solidFill>
                <a:effectLst/>
                <a:uFillTx/>
                <a:latin typeface="Calisto MT"/>
              </a:rPr>
              <a:t>Aortadissektion!</a:t>
            </a:r>
            <a:endParaRPr b="0" lang="en-US" sz="18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en-US" sz="1800" strike="noStrike" u="none">
                <a:solidFill>
                  <a:schemeClr val="lt1"/>
                </a:solidFill>
                <a:effectLst/>
                <a:uFillTx/>
                <a:latin typeface="Calisto MT"/>
              </a:rPr>
              <a:t>Galdestensanfald</a:t>
            </a:r>
            <a:endParaRPr b="0" lang="en-US" sz="18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en-US" sz="1800" strike="noStrike" u="none">
                <a:solidFill>
                  <a:schemeClr val="lt1"/>
                </a:solidFill>
                <a:effectLst/>
                <a:uFillTx/>
                <a:latin typeface="Calisto MT"/>
              </a:rPr>
              <a:t>Urinvejssten</a:t>
            </a:r>
            <a:endParaRPr b="0" lang="en-US" sz="18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en-US" sz="1800" strike="noStrike" u="none">
                <a:solidFill>
                  <a:schemeClr val="lt1"/>
                </a:solidFill>
                <a:effectLst/>
                <a:uFillTx/>
                <a:latin typeface="Calisto MT"/>
              </a:rPr>
              <a:t>Perforeret ulcus</a:t>
            </a:r>
            <a:endParaRPr b="0" lang="en-US" sz="18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en-US" sz="1800" strike="noStrike" u="none">
                <a:solidFill>
                  <a:schemeClr val="lt1"/>
                </a:solidFill>
                <a:effectLst/>
                <a:uFillTx/>
                <a:latin typeface="Calisto MT"/>
              </a:rPr>
              <a:t>AKS</a:t>
            </a:r>
            <a:endParaRPr b="0" lang="en-US" sz="18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en-US" sz="1800" strike="noStrike" u="none">
                <a:solidFill>
                  <a:schemeClr val="lt1"/>
                </a:solidFill>
                <a:effectLst/>
                <a:uFillTx/>
                <a:latin typeface="Calisto MT"/>
              </a:rPr>
              <a:t>Tarmiskæmi</a:t>
            </a:r>
            <a:endParaRPr b="0" lang="en-US" sz="1800" strike="noStrike" u="none">
              <a:solidFill>
                <a:schemeClr val="lt1"/>
              </a:solidFill>
              <a:effectLst/>
              <a:uFillTx/>
              <a:latin typeface="Calisto MT"/>
            </a:endParaRPr>
          </a:p>
        </p:txBody>
      </p:sp>
    </p:spTree>
  </p:cSld>
  <mc:AlternateContent>
    <mc:Choice Requires="p14">
      <p:transition spd="slow" p14:dur="2000"/>
    </mc:Choice>
    <mc:Fallback>
      <p:transition spd="slow"/>
    </mc:Fallback>
  </mc:AlternateContent>
  <p:timing>
    <p:tnLst>
      <p:par>
        <p:cTn id="203" dur="indefinite" restart="never" nodeType="tmRoot">
          <p:childTnLst>
            <p:seq>
              <p:cTn id="204" dur="indefinite" nodeType="mainSeq">
                <p:childTnLst>
                  <p:par>
                    <p:cTn id="205" fill="hold">
                      <p:stCondLst>
                        <p:cond delay="indefinite"/>
                      </p:stCondLst>
                      <p:childTnLst>
                        <p:par>
                          <p:cTn id="206" fill="hold">
                            <p:stCondLst>
                              <p:cond delay="0"/>
                            </p:stCondLst>
                            <p:childTnLst>
                              <p:par>
                                <p:cTn id="207" nodeType="clickEffect" fill="hold" presetClass="entr" presetID="1">
                                  <p:stCondLst>
                                    <p:cond delay="0"/>
                                  </p:stCondLst>
                                  <p:childTnLst>
                                    <p:set>
                                      <p:cBhvr>
                                        <p:cTn id="208" dur="1" fill="hold">
                                          <p:stCondLst>
                                            <p:cond delay="0"/>
                                          </p:stCondLst>
                                        </p:cTn>
                                        <p:tgtEl>
                                          <p:spTgt spid="115">
                                            <p:txEl>
                                              <p:pRg st="0" end="0"/>
                                            </p:txEl>
                                          </p:spTgt>
                                        </p:tgtEl>
                                        <p:attrNameLst>
                                          <p:attrName>style.visibility</p:attrName>
                                        </p:attrNameLst>
                                      </p:cBhvr>
                                      <p:to>
                                        <p:strVal val="visible"/>
                                      </p:to>
                                    </p:set>
                                  </p:childTnLst>
                                </p:cTn>
                              </p:par>
                            </p:childTnLst>
                          </p:cTn>
                        </p:par>
                      </p:childTnLst>
                    </p:cTn>
                  </p:par>
                  <p:par>
                    <p:cTn id="209" fill="hold">
                      <p:stCondLst>
                        <p:cond delay="indefinite"/>
                      </p:stCondLst>
                      <p:childTnLst>
                        <p:par>
                          <p:cTn id="210" fill="hold">
                            <p:stCondLst>
                              <p:cond delay="0"/>
                            </p:stCondLst>
                            <p:childTnLst>
                              <p:par>
                                <p:cTn id="211" nodeType="clickEffect" fill="hold" presetClass="entr" presetID="1">
                                  <p:stCondLst>
                                    <p:cond delay="0"/>
                                  </p:stCondLst>
                                  <p:childTnLst>
                                    <p:set>
                                      <p:cBhvr>
                                        <p:cTn id="212" dur="1" fill="hold">
                                          <p:stCondLst>
                                            <p:cond delay="0"/>
                                          </p:stCondLst>
                                        </p:cTn>
                                        <p:tgtEl>
                                          <p:spTgt spid="115">
                                            <p:txEl>
                                              <p:pRg st="1" end="1"/>
                                            </p:txEl>
                                          </p:spTgt>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nodeType="clickEffect" fill="hold" presetClass="entr" presetID="1">
                                  <p:stCondLst>
                                    <p:cond delay="0"/>
                                  </p:stCondLst>
                                  <p:childTnLst>
                                    <p:set>
                                      <p:cBhvr>
                                        <p:cTn id="216" dur="1" fill="hold">
                                          <p:stCondLst>
                                            <p:cond delay="0"/>
                                          </p:stCondLst>
                                        </p:cTn>
                                        <p:tgtEl>
                                          <p:spTgt spid="115">
                                            <p:txEl>
                                              <p:pRg st="2" end="2"/>
                                            </p:txEl>
                                          </p:spTgt>
                                        </p:tgtEl>
                                        <p:attrNameLst>
                                          <p:attrName>style.visibility</p:attrName>
                                        </p:attrNameLst>
                                      </p:cBhvr>
                                      <p:to>
                                        <p:strVal val="visible"/>
                                      </p:to>
                                    </p:set>
                                  </p:childTnLst>
                                </p:cTn>
                              </p:par>
                            </p:childTnLst>
                          </p:cTn>
                        </p:par>
                      </p:childTnLst>
                    </p:cTn>
                  </p:par>
                  <p:par>
                    <p:cTn id="217" fill="hold">
                      <p:stCondLst>
                        <p:cond delay="indefinite"/>
                      </p:stCondLst>
                      <p:childTnLst>
                        <p:par>
                          <p:cTn id="218" fill="hold">
                            <p:stCondLst>
                              <p:cond delay="0"/>
                            </p:stCondLst>
                            <p:childTnLst>
                              <p:par>
                                <p:cTn id="219" nodeType="clickEffect" fill="hold" presetClass="entr" presetID="1">
                                  <p:stCondLst>
                                    <p:cond delay="0"/>
                                  </p:stCondLst>
                                  <p:childTnLst>
                                    <p:set>
                                      <p:cBhvr>
                                        <p:cTn id="220" dur="1" fill="hold">
                                          <p:stCondLst>
                                            <p:cond delay="0"/>
                                          </p:stCondLst>
                                        </p:cTn>
                                        <p:tgtEl>
                                          <p:spTgt spid="115">
                                            <p:txEl>
                                              <p:pRg st="3" end="3"/>
                                            </p:txEl>
                                          </p:spTgt>
                                        </p:tgtEl>
                                        <p:attrNameLst>
                                          <p:attrName>style.visibility</p:attrName>
                                        </p:attrNameLst>
                                      </p:cBhvr>
                                      <p:to>
                                        <p:strVal val="visible"/>
                                      </p:to>
                                    </p:set>
                                  </p:childTnLst>
                                </p:cTn>
                              </p:par>
                            </p:childTnLst>
                          </p:cTn>
                        </p:par>
                      </p:childTnLst>
                    </p:cTn>
                  </p:par>
                  <p:par>
                    <p:cTn id="221" fill="hold">
                      <p:stCondLst>
                        <p:cond delay="indefinite"/>
                      </p:stCondLst>
                      <p:childTnLst>
                        <p:par>
                          <p:cTn id="222" fill="hold">
                            <p:stCondLst>
                              <p:cond delay="0"/>
                            </p:stCondLst>
                            <p:childTnLst>
                              <p:par>
                                <p:cTn id="223" nodeType="clickEffect" fill="hold" presetClass="entr" presetID="1">
                                  <p:stCondLst>
                                    <p:cond delay="0"/>
                                  </p:stCondLst>
                                  <p:childTnLst>
                                    <p:set>
                                      <p:cBhvr>
                                        <p:cTn id="224" dur="1" fill="hold">
                                          <p:stCondLst>
                                            <p:cond delay="0"/>
                                          </p:stCondLst>
                                        </p:cTn>
                                        <p:tgtEl>
                                          <p:spTgt spid="115">
                                            <p:txEl>
                                              <p:pRg st="4" end="4"/>
                                            </p:txEl>
                                          </p:spTgt>
                                        </p:tgtEl>
                                        <p:attrNameLst>
                                          <p:attrName>style.visibility</p:attrName>
                                        </p:attrNameLst>
                                      </p:cBhvr>
                                      <p:to>
                                        <p:strVal val="visible"/>
                                      </p:to>
                                    </p:set>
                                  </p:childTnLst>
                                </p:cTn>
                              </p:par>
                            </p:childTnLst>
                          </p:cTn>
                        </p:par>
                      </p:childTnLst>
                    </p:cTn>
                  </p:par>
                  <p:par>
                    <p:cTn id="225" fill="hold">
                      <p:stCondLst>
                        <p:cond delay="indefinite"/>
                      </p:stCondLst>
                      <p:childTnLst>
                        <p:par>
                          <p:cTn id="226" fill="hold">
                            <p:stCondLst>
                              <p:cond delay="0"/>
                            </p:stCondLst>
                            <p:childTnLst>
                              <p:par>
                                <p:cTn id="227" nodeType="clickEffect" fill="hold" presetClass="entr" presetID="1">
                                  <p:stCondLst>
                                    <p:cond delay="0"/>
                                  </p:stCondLst>
                                  <p:childTnLst>
                                    <p:set>
                                      <p:cBhvr>
                                        <p:cTn id="228" dur="1" fill="hold">
                                          <p:stCondLst>
                                            <p:cond delay="0"/>
                                          </p:stCondLst>
                                        </p:cTn>
                                        <p:tgtEl>
                                          <p:spTgt spid="115">
                                            <p:txEl>
                                              <p:pRg st="5" end="5"/>
                                            </p:txEl>
                                          </p:spTgt>
                                        </p:tgtEl>
                                        <p:attrNameLst>
                                          <p:attrName>style.visibility</p:attrName>
                                        </p:attrNameLst>
                                      </p:cBhvr>
                                      <p:to>
                                        <p:strVal val="visible"/>
                                      </p:to>
                                    </p:set>
                                  </p:childTnLst>
                                </p:cTn>
                              </p:par>
                            </p:childTnLst>
                          </p:cTn>
                        </p:par>
                      </p:childTnLst>
                    </p:cTn>
                  </p:par>
                  <p:par>
                    <p:cTn id="229" fill="hold">
                      <p:stCondLst>
                        <p:cond delay="indefinite"/>
                      </p:stCondLst>
                      <p:childTnLst>
                        <p:par>
                          <p:cTn id="230" fill="hold">
                            <p:stCondLst>
                              <p:cond delay="0"/>
                            </p:stCondLst>
                            <p:childTnLst>
                              <p:par>
                                <p:cTn id="231" nodeType="clickEffect" fill="hold" presetClass="entr" presetID="1">
                                  <p:stCondLst>
                                    <p:cond delay="0"/>
                                  </p:stCondLst>
                                  <p:childTnLst>
                                    <p:set>
                                      <p:cBhvr>
                                        <p:cTn id="232" dur="1" fill="hold">
                                          <p:stCondLst>
                                            <p:cond delay="0"/>
                                          </p:stCondLst>
                                        </p:cTn>
                                        <p:tgtEl>
                                          <p:spTgt spid="115">
                                            <p:txEl>
                                              <p:pRg st="6" end="6"/>
                                            </p:txEl>
                                          </p:spTgt>
                                        </p:tgtEl>
                                        <p:attrNameLst>
                                          <p:attrName>style.visibility</p:attrName>
                                        </p:attrNameLst>
                                      </p:cBhvr>
                                      <p:to>
                                        <p:strVal val="visible"/>
                                      </p:to>
                                    </p:set>
                                  </p:childTnLst>
                                </p:cTn>
                              </p:par>
                            </p:childTnLst>
                          </p:cTn>
                        </p:par>
                      </p:childTnLst>
                    </p:cTn>
                  </p:par>
                  <p:par>
                    <p:cTn id="233" fill="hold">
                      <p:stCondLst>
                        <p:cond delay="indefinite"/>
                      </p:stCondLst>
                      <p:childTnLst>
                        <p:par>
                          <p:cTn id="234" fill="hold">
                            <p:stCondLst>
                              <p:cond delay="0"/>
                            </p:stCondLst>
                            <p:childTnLst>
                              <p:par>
                                <p:cTn id="235" nodeType="clickEffect" fill="hold" presetClass="entr" presetID="1">
                                  <p:stCondLst>
                                    <p:cond delay="0"/>
                                  </p:stCondLst>
                                  <p:childTnLst>
                                    <p:set>
                                      <p:cBhvr>
                                        <p:cTn id="236" dur="1" fill="hold">
                                          <p:stCondLst>
                                            <p:cond delay="0"/>
                                          </p:stCondLst>
                                        </p:cTn>
                                        <p:tgtEl>
                                          <p:spTgt spid="115">
                                            <p:txEl>
                                              <p:pRg st="7" end="7"/>
                                            </p:txEl>
                                          </p:spTgt>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nodeType="clickEffect" fill="hold" presetClass="entr" presetID="1">
                                  <p:stCondLst>
                                    <p:cond delay="0"/>
                                  </p:stCondLst>
                                  <p:childTnLst>
                                    <p:set>
                                      <p:cBhvr>
                                        <p:cTn id="240" dur="1" fill="hold">
                                          <p:stCondLst>
                                            <p:cond delay="0"/>
                                          </p:stCondLst>
                                        </p:cTn>
                                        <p:tgtEl>
                                          <p:spTgt spid="115">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PlaceHolder 1"/>
          <p:cNvSpPr>
            <a:spLocks noGrp="1"/>
          </p:cNvSpPr>
          <p:nvPr>
            <p:ph type="title"/>
          </p:nvPr>
        </p:nvSpPr>
        <p:spPr>
          <a:xfrm>
            <a:off x="291960" y="469440"/>
            <a:ext cx="9844560" cy="882360"/>
          </a:xfrm>
          <a:prstGeom prst="rect">
            <a:avLst/>
          </a:prstGeom>
          <a:noFill/>
          <a:ln w="0">
            <a:noFill/>
          </a:ln>
        </p:spPr>
        <p:txBody>
          <a:bodyPr lIns="91440" rIns="91440" tIns="45720" bIns="45720" anchor="b">
            <a:normAutofit/>
          </a:bodyPr>
          <a:p>
            <a:pPr indent="0" defTabSz="914400">
              <a:lnSpc>
                <a:spcPct val="100000"/>
              </a:lnSpc>
              <a:buNone/>
            </a:pPr>
            <a:r>
              <a:rPr b="0" lang="da-DK" sz="4000" spc="31" strike="noStrike" u="none" cap="all">
                <a:solidFill>
                  <a:schemeClr val="lt1"/>
                </a:solidFill>
                <a:effectLst/>
                <a:uFillTx/>
                <a:latin typeface="Univers Condensed"/>
              </a:rPr>
              <a:t>Kronisk pancreatitis</a:t>
            </a:r>
            <a:endParaRPr b="0" lang="en-US" sz="4000" strike="noStrike" u="none">
              <a:solidFill>
                <a:schemeClr val="lt1"/>
              </a:solidFill>
              <a:effectLst/>
              <a:uFillTx/>
              <a:latin typeface="Calisto MT"/>
            </a:endParaRPr>
          </a:p>
        </p:txBody>
      </p:sp>
      <p:sp>
        <p:nvSpPr>
          <p:cNvPr id="117" name="PlaceHolder 2"/>
          <p:cNvSpPr>
            <a:spLocks noGrp="1"/>
          </p:cNvSpPr>
          <p:nvPr>
            <p:ph/>
          </p:nvPr>
        </p:nvSpPr>
        <p:spPr>
          <a:xfrm>
            <a:off x="356760" y="1175400"/>
            <a:ext cx="5717160" cy="5335560"/>
          </a:xfrm>
          <a:prstGeom prst="rect">
            <a:avLst/>
          </a:prstGeom>
          <a:noFill/>
          <a:ln w="0">
            <a:noFill/>
          </a:ln>
        </p:spPr>
        <p:txBody>
          <a:bodyPr lIns="91440" rIns="91440" tIns="45720" bIns="45720" anchor="t">
            <a:normAutofit lnSpcReduction="9999"/>
          </a:bodyPr>
          <a:p>
            <a:pPr marL="228600" indent="-228600" defTabSz="914400">
              <a:lnSpc>
                <a:spcPct val="110000"/>
              </a:lnSpc>
              <a:spcBef>
                <a:spcPts val="1001"/>
              </a:spcBef>
              <a:buClr>
                <a:srgbClr val="ffffff"/>
              </a:buClr>
              <a:buFont typeface="Arial"/>
              <a:buChar char="•"/>
            </a:pPr>
            <a:r>
              <a:rPr b="1" lang="da-DK" sz="1800" strike="noStrike" u="none">
                <a:solidFill>
                  <a:schemeClr val="lt1"/>
                </a:solidFill>
                <a:effectLst/>
                <a:uFillTx/>
                <a:latin typeface="Calisto MT"/>
              </a:rPr>
              <a:t>Årsager</a:t>
            </a:r>
            <a:endParaRPr b="0" lang="en-US" sz="1800" strike="noStrike" u="none">
              <a:solidFill>
                <a:schemeClr val="lt1"/>
              </a:solidFill>
              <a:effectLst/>
              <a:uFillTx/>
              <a:latin typeface="Calisto MT"/>
            </a:endParaRPr>
          </a:p>
          <a:p>
            <a:pPr lvl="1" marL="685800" indent="-228600" defTabSz="914400">
              <a:lnSpc>
                <a:spcPct val="110000"/>
              </a:lnSpc>
              <a:spcBef>
                <a:spcPts val="499"/>
              </a:spcBef>
              <a:buClr>
                <a:srgbClr val="ff0000"/>
              </a:buClr>
              <a:buFont typeface="Arial"/>
              <a:buChar char="•"/>
            </a:pPr>
            <a:r>
              <a:rPr b="0" lang="en-US" sz="1800" strike="noStrike" u="none">
                <a:solidFill>
                  <a:srgbClr val="ff0000"/>
                </a:solidFill>
                <a:effectLst/>
                <a:uFillTx/>
                <a:latin typeface="Calisto MT"/>
              </a:rPr>
              <a:t>ALKOHOL</a:t>
            </a:r>
            <a:endParaRPr b="0" lang="en-US" sz="1800" strike="noStrike" u="none">
              <a:solidFill>
                <a:schemeClr val="lt1"/>
              </a:solidFill>
              <a:effectLst/>
              <a:uFillTx/>
              <a:latin typeface="Calisto MT"/>
            </a:endParaRPr>
          </a:p>
          <a:p>
            <a:pPr lvl="1" marL="685800" indent="-228600" defTabSz="914400">
              <a:lnSpc>
                <a:spcPct val="110000"/>
              </a:lnSpc>
              <a:spcBef>
                <a:spcPts val="499"/>
              </a:spcBef>
              <a:buClr>
                <a:srgbClr val="ff0000"/>
              </a:buClr>
              <a:buFont typeface="Arial"/>
              <a:buChar char="•"/>
            </a:pPr>
            <a:r>
              <a:rPr b="0" lang="da-DK" sz="1800" strike="noStrike" u="none">
                <a:solidFill>
                  <a:srgbClr val="ff0000"/>
                </a:solidFill>
                <a:effectLst/>
                <a:uFillTx/>
                <a:latin typeface="Calisto MT"/>
              </a:rPr>
              <a:t>Rygning </a:t>
            </a:r>
            <a:endParaRPr b="0" lang="en-US" sz="1800" strike="noStrike" u="none">
              <a:solidFill>
                <a:schemeClr val="lt1"/>
              </a:solidFill>
              <a:effectLst/>
              <a:uFillTx/>
              <a:latin typeface="Calisto MT"/>
            </a:endParaRPr>
          </a:p>
          <a:p>
            <a:pPr lvl="1" marL="685800" indent="-228600" defTabSz="914400">
              <a:lnSpc>
                <a:spcPct val="110000"/>
              </a:lnSpc>
              <a:spcBef>
                <a:spcPts val="499"/>
              </a:spcBef>
              <a:buClr>
                <a:srgbClr val="ff0000"/>
              </a:buClr>
              <a:buFont typeface="Arial"/>
              <a:buChar char="•"/>
            </a:pPr>
            <a:r>
              <a:rPr b="0" lang="da-DK" sz="1800" strike="noStrike" u="none">
                <a:solidFill>
                  <a:srgbClr val="ff0000"/>
                </a:solidFill>
                <a:effectLst/>
                <a:uFillTx/>
                <a:latin typeface="Calisto MT"/>
              </a:rPr>
              <a:t>Recidiverende akut pancreatit </a:t>
            </a:r>
            <a:endParaRPr b="0" lang="en-US" sz="1800" strike="noStrike" u="none">
              <a:solidFill>
                <a:schemeClr val="lt1"/>
              </a:solidFill>
              <a:effectLst/>
              <a:uFillTx/>
              <a:latin typeface="Calisto MT"/>
            </a:endParaRPr>
          </a:p>
          <a:p>
            <a:pPr lvl="1" marL="685800" indent="-228600" defTabSz="914400">
              <a:lnSpc>
                <a:spcPct val="110000"/>
              </a:lnSpc>
              <a:spcBef>
                <a:spcPts val="499"/>
              </a:spcBef>
              <a:buClr>
                <a:srgbClr val="ffffff"/>
              </a:buClr>
              <a:buFont typeface="Arial"/>
              <a:buChar char="•"/>
            </a:pPr>
            <a:r>
              <a:rPr b="0" lang="en-US" sz="1800" strike="noStrike" u="none">
                <a:solidFill>
                  <a:schemeClr val="lt1"/>
                </a:solidFill>
                <a:effectLst/>
                <a:uFillTx/>
                <a:latin typeface="Calisto MT"/>
              </a:rPr>
              <a:t>25% idiopatiske (finder ingen oplagt årsag)</a:t>
            </a:r>
            <a:br>
              <a:rPr sz="1800"/>
            </a:br>
            <a:r>
              <a:rPr b="0" lang="da-DK" sz="1800" strike="noStrike" u="none">
                <a:solidFill>
                  <a:schemeClr val="lt1"/>
                </a:solidFill>
                <a:effectLst/>
                <a:uFillTx/>
                <a:latin typeface="Calisto MT"/>
              </a:rPr>
              <a:t> </a:t>
            </a:r>
            <a:endParaRPr b="0" lang="en-US" sz="1800" strike="noStrike" u="none">
              <a:solidFill>
                <a:schemeClr val="lt1"/>
              </a:solidFill>
              <a:effectLst/>
              <a:uFillTx/>
              <a:latin typeface="Calisto MT"/>
            </a:endParaRPr>
          </a:p>
          <a:p>
            <a:pPr marL="228600" indent="-228600" defTabSz="914400">
              <a:lnSpc>
                <a:spcPct val="110000"/>
              </a:lnSpc>
              <a:spcBef>
                <a:spcPts val="1001"/>
              </a:spcBef>
              <a:buClr>
                <a:srgbClr val="ffffff"/>
              </a:buClr>
              <a:buFont typeface="Arial"/>
              <a:buChar char="•"/>
            </a:pPr>
            <a:r>
              <a:rPr b="1" lang="da-DK" sz="1800" strike="noStrike" u="none">
                <a:solidFill>
                  <a:schemeClr val="lt1"/>
                </a:solidFill>
                <a:effectLst/>
                <a:uFillTx/>
                <a:latin typeface="Calisto MT"/>
              </a:rPr>
              <a:t>Symptomer </a:t>
            </a:r>
            <a:endParaRPr b="0" lang="en-US" sz="1800" strike="noStrike" u="none">
              <a:solidFill>
                <a:schemeClr val="lt1"/>
              </a:solidFill>
              <a:effectLst/>
              <a:uFillTx/>
              <a:latin typeface="Calisto MT"/>
            </a:endParaRPr>
          </a:p>
          <a:p>
            <a:pPr lvl="1" marL="685800" indent="-228600" defTabSz="914400">
              <a:lnSpc>
                <a:spcPct val="110000"/>
              </a:lnSpc>
              <a:spcBef>
                <a:spcPts val="499"/>
              </a:spcBef>
              <a:buClr>
                <a:srgbClr val="ff0000"/>
              </a:buClr>
              <a:buFont typeface="Arial"/>
              <a:buChar char="•"/>
            </a:pPr>
            <a:r>
              <a:rPr b="0" lang="da-DK" sz="1800" strike="noStrike" u="none">
                <a:solidFill>
                  <a:srgbClr val="ff0000"/>
                </a:solidFill>
                <a:effectLst/>
                <a:uFillTx/>
                <a:latin typeface="Calisto MT"/>
              </a:rPr>
              <a:t>Mavesmerter</a:t>
            </a:r>
            <a:r>
              <a:rPr b="0" lang="en-US" sz="1800" strike="noStrike" u="none">
                <a:solidFill>
                  <a:srgbClr val="ff0000"/>
                </a:solidFill>
                <a:effectLst/>
                <a:uFillTx/>
                <a:latin typeface="Calisto MT"/>
              </a:rPr>
              <a:t>, som ved akut pancreatit.</a:t>
            </a:r>
            <a:endParaRPr b="0" lang="en-US" sz="1800" strike="noStrike" u="none">
              <a:solidFill>
                <a:schemeClr val="lt1"/>
              </a:solidFill>
              <a:effectLst/>
              <a:uFillTx/>
              <a:latin typeface="Calisto MT"/>
            </a:endParaRPr>
          </a:p>
          <a:p>
            <a:pPr lvl="1" marL="685800" indent="-228600" defTabSz="914400">
              <a:lnSpc>
                <a:spcPct val="110000"/>
              </a:lnSpc>
              <a:spcBef>
                <a:spcPts val="499"/>
              </a:spcBef>
              <a:buClr>
                <a:srgbClr val="ff0000"/>
              </a:buClr>
              <a:buFont typeface="Arial"/>
              <a:buChar char="•"/>
            </a:pPr>
            <a:r>
              <a:rPr b="0" lang="da-DK" sz="1800" strike="noStrike" u="none">
                <a:solidFill>
                  <a:srgbClr val="ff0000"/>
                </a:solidFill>
                <a:effectLst/>
                <a:uFillTx/>
                <a:latin typeface="Calisto MT"/>
              </a:rPr>
              <a:t>Diarré (</a:t>
            </a:r>
            <a:r>
              <a:rPr b="0" lang="en-US" sz="1800" strike="noStrike" u="none">
                <a:solidFill>
                  <a:srgbClr val="ff0000"/>
                </a:solidFill>
                <a:effectLst/>
                <a:uFillTx/>
                <a:latin typeface="Calisto MT"/>
              </a:rPr>
              <a:t>Nedsat</a:t>
            </a:r>
            <a:r>
              <a:rPr b="0" lang="da-DK" sz="1800" strike="noStrike" u="none">
                <a:solidFill>
                  <a:srgbClr val="ff0000"/>
                </a:solidFill>
                <a:effectLst/>
                <a:uFillTx/>
                <a:latin typeface="Calisto MT"/>
              </a:rPr>
              <a:t> exokrin funktion)</a:t>
            </a:r>
            <a:endParaRPr b="0" lang="en-US" sz="1800" strike="noStrike" u="none">
              <a:solidFill>
                <a:schemeClr val="lt1"/>
              </a:solidFill>
              <a:effectLst/>
              <a:uFillTx/>
              <a:latin typeface="Calisto MT"/>
            </a:endParaRPr>
          </a:p>
          <a:p>
            <a:pPr lvl="2" marL="1143000" indent="-228600" defTabSz="914400">
              <a:lnSpc>
                <a:spcPct val="110000"/>
              </a:lnSpc>
              <a:spcBef>
                <a:spcPts val="499"/>
              </a:spcBef>
              <a:buClr>
                <a:srgbClr val="ff0000"/>
              </a:buClr>
              <a:buFont typeface="Arial"/>
              <a:buChar char="•"/>
            </a:pPr>
            <a:r>
              <a:rPr b="0" lang="en-US" sz="1600" strike="noStrike" u="none">
                <a:solidFill>
                  <a:srgbClr val="ff0000"/>
                </a:solidFill>
                <a:effectLst/>
                <a:uFillTx/>
                <a:latin typeface="Calisto MT"/>
              </a:rPr>
              <a:t>Evt steatore (fedtholding afføring)</a:t>
            </a:r>
            <a:endParaRPr b="0" lang="en-US" sz="1600" strike="noStrike" u="none">
              <a:solidFill>
                <a:schemeClr val="lt1"/>
              </a:solidFill>
              <a:effectLst/>
              <a:uFillTx/>
              <a:latin typeface="Calisto MT"/>
            </a:endParaRPr>
          </a:p>
          <a:p>
            <a:pPr lvl="1" marL="685800" indent="-228600" defTabSz="914400">
              <a:lnSpc>
                <a:spcPct val="110000"/>
              </a:lnSpc>
              <a:spcBef>
                <a:spcPts val="499"/>
              </a:spcBef>
              <a:buClr>
                <a:srgbClr val="ff0000"/>
              </a:buClr>
              <a:buFont typeface="Arial"/>
              <a:buChar char="•"/>
            </a:pPr>
            <a:r>
              <a:rPr b="0" lang="da-DK" sz="1800" strike="noStrike" u="none">
                <a:solidFill>
                  <a:srgbClr val="ff0000"/>
                </a:solidFill>
                <a:effectLst/>
                <a:uFillTx/>
                <a:latin typeface="Calisto MT"/>
              </a:rPr>
              <a:t>Vægttab </a:t>
            </a:r>
            <a:endParaRPr b="0" lang="en-US" sz="1800" strike="noStrike" u="none">
              <a:solidFill>
                <a:schemeClr val="lt1"/>
              </a:solidFill>
              <a:effectLst/>
              <a:uFillTx/>
              <a:latin typeface="Calisto MT"/>
            </a:endParaRPr>
          </a:p>
          <a:p>
            <a:pPr lvl="1" marL="685800" indent="-228600" defTabSz="914400">
              <a:lnSpc>
                <a:spcPct val="110000"/>
              </a:lnSpc>
              <a:spcBef>
                <a:spcPts val="499"/>
              </a:spcBef>
              <a:buClr>
                <a:srgbClr val="ff0000"/>
              </a:buClr>
              <a:buFont typeface="Arial"/>
              <a:buChar char="•"/>
            </a:pPr>
            <a:r>
              <a:rPr b="0" lang="da-DK" sz="1800" strike="noStrike" u="none">
                <a:solidFill>
                  <a:srgbClr val="ff0000"/>
                </a:solidFill>
                <a:effectLst/>
                <a:uFillTx/>
                <a:latin typeface="Calisto MT"/>
              </a:rPr>
              <a:t>Diabetes </a:t>
            </a:r>
            <a:r>
              <a:rPr b="0" lang="en-US" sz="1800" strike="noStrike" u="none">
                <a:solidFill>
                  <a:srgbClr val="ff0000"/>
                </a:solidFill>
                <a:effectLst/>
                <a:uFillTx/>
                <a:latin typeface="Calisto MT"/>
              </a:rPr>
              <a:t>(Nedsat endokrin funktion)</a:t>
            </a:r>
            <a:br>
              <a:rPr sz="1800"/>
            </a:br>
            <a:r>
              <a:rPr b="0" lang="da-DK" sz="1800" strike="noStrike" u="none">
                <a:solidFill>
                  <a:srgbClr val="ff0000"/>
                </a:solidFill>
                <a:effectLst/>
                <a:uFillTx/>
                <a:latin typeface="Calisto MT"/>
              </a:rPr>
              <a:t> </a:t>
            </a:r>
            <a:endParaRPr b="0" lang="en-US" sz="1800" strike="noStrike" u="none">
              <a:solidFill>
                <a:schemeClr val="lt1"/>
              </a:solidFill>
              <a:effectLst/>
              <a:uFillTx/>
              <a:latin typeface="Calisto MT"/>
            </a:endParaRPr>
          </a:p>
          <a:p>
            <a:pPr marL="228600" indent="-228600" defTabSz="914400">
              <a:lnSpc>
                <a:spcPct val="110000"/>
              </a:lnSpc>
              <a:spcBef>
                <a:spcPts val="1001"/>
              </a:spcBef>
              <a:buClr>
                <a:srgbClr val="ffffff"/>
              </a:buClr>
              <a:buFont typeface="Arial"/>
              <a:buChar char="•"/>
            </a:pPr>
            <a:r>
              <a:rPr b="1" lang="da-DK" sz="1800" strike="noStrike" u="none">
                <a:solidFill>
                  <a:schemeClr val="lt1"/>
                </a:solidFill>
                <a:effectLst/>
                <a:uFillTx/>
                <a:latin typeface="Calisto MT"/>
              </a:rPr>
              <a:t>Diagnose </a:t>
            </a:r>
            <a:endParaRPr b="0" lang="en-US" sz="1800" strike="noStrike" u="none">
              <a:solidFill>
                <a:schemeClr val="lt1"/>
              </a:solidFill>
              <a:effectLst/>
              <a:uFillTx/>
              <a:latin typeface="Calisto MT"/>
            </a:endParaRPr>
          </a:p>
          <a:p>
            <a:pPr lvl="1" marL="685800" indent="-228600" defTabSz="914400">
              <a:lnSpc>
                <a:spcPct val="110000"/>
              </a:lnSpc>
              <a:spcBef>
                <a:spcPts val="499"/>
              </a:spcBef>
              <a:buClr>
                <a:srgbClr val="ff0000"/>
              </a:buClr>
              <a:buFont typeface="Arial"/>
              <a:buChar char="•"/>
            </a:pPr>
            <a:r>
              <a:rPr b="0" lang="en-US" sz="1800" strike="noStrike" u="none">
                <a:solidFill>
                  <a:srgbClr val="ff0000"/>
                </a:solidFill>
                <a:effectLst/>
                <a:uFillTx/>
                <a:latin typeface="Calisto MT"/>
              </a:rPr>
              <a:t>CT med forkalkninger i pancreas!</a:t>
            </a:r>
            <a:endParaRPr b="0" lang="en-US" sz="1800" strike="noStrike" u="none">
              <a:solidFill>
                <a:schemeClr val="lt1"/>
              </a:solidFill>
              <a:effectLst/>
              <a:uFillTx/>
              <a:latin typeface="Calisto MT"/>
            </a:endParaRPr>
          </a:p>
        </p:txBody>
      </p:sp>
      <p:pic>
        <p:nvPicPr>
          <p:cNvPr id="118" name="Picture 3" descr=""/>
          <p:cNvPicPr/>
          <p:nvPr/>
        </p:nvPicPr>
        <p:blipFill>
          <a:blip r:embed="rId1"/>
          <a:srcRect l="0" t="65115" r="0" b="0"/>
          <a:stretch/>
        </p:blipFill>
        <p:spPr>
          <a:xfrm>
            <a:off x="5562720" y="2303640"/>
            <a:ext cx="6334920" cy="2250000"/>
          </a:xfrm>
          <a:prstGeom prst="rect">
            <a:avLst/>
          </a:prstGeom>
          <a:noFill/>
          <a:ln w="0">
            <a:noFill/>
          </a:ln>
        </p:spPr>
      </p:pic>
    </p:spTree>
  </p:cSld>
  <mc:AlternateContent>
    <mc:Choice Requires="p14">
      <p:transition spd="slow" p14:dur="2000"/>
    </mc:Choice>
    <mc:Fallback>
      <p:transition spd="slow"/>
    </mc:Fallback>
  </mc:AlternateContent>
  <p:timing>
    <p:tnLst>
      <p:par>
        <p:cTn id="241" dur="indefinite" restart="never" nodeType="tmRoot">
          <p:childTnLst>
            <p:seq>
              <p:cTn id="242" dur="indefinite" nodeType="mainSeq">
                <p:childTnLst>
                  <p:par>
                    <p:cTn id="243" fill="hold">
                      <p:stCondLst>
                        <p:cond delay="indefinite"/>
                      </p:stCondLst>
                      <p:childTnLst>
                        <p:par>
                          <p:cTn id="244" fill="hold">
                            <p:stCondLst>
                              <p:cond delay="0"/>
                            </p:stCondLst>
                            <p:childTnLst>
                              <p:par>
                                <p:cTn id="245" nodeType="clickEffect" fill="hold" presetClass="entr" presetID="1">
                                  <p:stCondLst>
                                    <p:cond delay="0"/>
                                  </p:stCondLst>
                                  <p:childTnLst>
                                    <p:set>
                                      <p:cBhvr>
                                        <p:cTn id="246" dur="1" fill="hold">
                                          <p:stCondLst>
                                            <p:cond delay="0"/>
                                          </p:stCondLst>
                                        </p:cTn>
                                        <p:tgtEl>
                                          <p:spTgt spid="117">
                                            <p:txEl>
                                              <p:pRg st="5" end="5"/>
                                            </p:txEl>
                                          </p:spTgt>
                                        </p:tgtEl>
                                        <p:attrNameLst>
                                          <p:attrName>style.visibility</p:attrName>
                                        </p:attrNameLst>
                                      </p:cBhvr>
                                      <p:to>
                                        <p:strVal val="visible"/>
                                      </p:to>
                                    </p:set>
                                  </p:childTnLst>
                                </p:cTn>
                              </p:par>
                            </p:childTnLst>
                          </p:cTn>
                        </p:par>
                      </p:childTnLst>
                    </p:cTn>
                  </p:par>
                  <p:par>
                    <p:cTn id="247" fill="hold">
                      <p:stCondLst>
                        <p:cond delay="indefinite"/>
                      </p:stCondLst>
                      <p:childTnLst>
                        <p:par>
                          <p:cTn id="248" fill="hold">
                            <p:stCondLst>
                              <p:cond delay="0"/>
                            </p:stCondLst>
                            <p:childTnLst>
                              <p:par>
                                <p:cTn id="249" nodeType="clickEffect" fill="hold" presetClass="entr" presetID="1">
                                  <p:stCondLst>
                                    <p:cond delay="0"/>
                                  </p:stCondLst>
                                  <p:childTnLst>
                                    <p:set>
                                      <p:cBhvr>
                                        <p:cTn id="250" dur="1" fill="hold">
                                          <p:stCondLst>
                                            <p:cond delay="0"/>
                                          </p:stCondLst>
                                        </p:cTn>
                                        <p:tgtEl>
                                          <p:spTgt spid="117">
                                            <p:txEl>
                                              <p:pRg st="6" end="6"/>
                                            </p:txEl>
                                          </p:spTgt>
                                        </p:tgtEl>
                                        <p:attrNameLst>
                                          <p:attrName>style.visibility</p:attrName>
                                        </p:attrNameLst>
                                      </p:cBhvr>
                                      <p:to>
                                        <p:strVal val="visible"/>
                                      </p:to>
                                    </p:set>
                                  </p:childTnLst>
                                </p:cTn>
                              </p:par>
                            </p:childTnLst>
                          </p:cTn>
                        </p:par>
                      </p:childTnLst>
                    </p:cTn>
                  </p:par>
                  <p:par>
                    <p:cTn id="251" fill="hold">
                      <p:stCondLst>
                        <p:cond delay="indefinite"/>
                      </p:stCondLst>
                      <p:childTnLst>
                        <p:par>
                          <p:cTn id="252" fill="hold">
                            <p:stCondLst>
                              <p:cond delay="0"/>
                            </p:stCondLst>
                            <p:childTnLst>
                              <p:par>
                                <p:cTn id="253" nodeType="clickEffect" fill="hold" presetClass="entr" presetID="1">
                                  <p:stCondLst>
                                    <p:cond delay="0"/>
                                  </p:stCondLst>
                                  <p:childTnLst>
                                    <p:set>
                                      <p:cBhvr>
                                        <p:cTn id="254" dur="1" fill="hold">
                                          <p:stCondLst>
                                            <p:cond delay="0"/>
                                          </p:stCondLst>
                                        </p:cTn>
                                        <p:tgtEl>
                                          <p:spTgt spid="117">
                                            <p:txEl>
                                              <p:pRg st="7" end="7"/>
                                            </p:txEl>
                                          </p:spTgt>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nodeType="clickEffect" fill="hold" presetClass="entr" presetID="1">
                                  <p:stCondLst>
                                    <p:cond delay="0"/>
                                  </p:stCondLst>
                                  <p:childTnLst>
                                    <p:set>
                                      <p:cBhvr>
                                        <p:cTn id="258" dur="1" fill="hold">
                                          <p:stCondLst>
                                            <p:cond delay="0"/>
                                          </p:stCondLst>
                                        </p:cTn>
                                        <p:tgtEl>
                                          <p:spTgt spid="117">
                                            <p:txEl>
                                              <p:pRg st="8" end="8"/>
                                            </p:txEl>
                                          </p:spTgt>
                                        </p:tgtEl>
                                        <p:attrNameLst>
                                          <p:attrName>style.visibility</p:attrName>
                                        </p:attrNameLst>
                                      </p:cBhvr>
                                      <p:to>
                                        <p:strVal val="visible"/>
                                      </p:to>
                                    </p:set>
                                  </p:childTnLst>
                                </p:cTn>
                              </p:par>
                            </p:childTnLst>
                          </p:cTn>
                        </p:par>
                      </p:childTnLst>
                    </p:cTn>
                  </p:par>
                  <p:par>
                    <p:cTn id="259" fill="hold">
                      <p:stCondLst>
                        <p:cond delay="indefinite"/>
                      </p:stCondLst>
                      <p:childTnLst>
                        <p:par>
                          <p:cTn id="260" fill="hold">
                            <p:stCondLst>
                              <p:cond delay="0"/>
                            </p:stCondLst>
                            <p:childTnLst>
                              <p:par>
                                <p:cTn id="261" nodeType="clickEffect" fill="hold" presetClass="entr" presetID="1">
                                  <p:stCondLst>
                                    <p:cond delay="0"/>
                                  </p:stCondLst>
                                  <p:childTnLst>
                                    <p:set>
                                      <p:cBhvr>
                                        <p:cTn id="262" dur="1" fill="hold">
                                          <p:stCondLst>
                                            <p:cond delay="0"/>
                                          </p:stCondLst>
                                        </p:cTn>
                                        <p:tgtEl>
                                          <p:spTgt spid="117">
                                            <p:txEl>
                                              <p:pRg st="9" end="9"/>
                                            </p:txEl>
                                          </p:spTgt>
                                        </p:tgtEl>
                                        <p:attrNameLst>
                                          <p:attrName>style.visibility</p:attrName>
                                        </p:attrNameLst>
                                      </p:cBhvr>
                                      <p:to>
                                        <p:strVal val="visible"/>
                                      </p:to>
                                    </p:set>
                                  </p:childTnLst>
                                </p:cTn>
                              </p:par>
                            </p:childTnLst>
                          </p:cTn>
                        </p:par>
                      </p:childTnLst>
                    </p:cTn>
                  </p:par>
                  <p:par>
                    <p:cTn id="263" fill="hold">
                      <p:stCondLst>
                        <p:cond delay="indefinite"/>
                      </p:stCondLst>
                      <p:childTnLst>
                        <p:par>
                          <p:cTn id="264" fill="hold">
                            <p:stCondLst>
                              <p:cond delay="0"/>
                            </p:stCondLst>
                            <p:childTnLst>
                              <p:par>
                                <p:cTn id="265" nodeType="clickEffect" fill="hold" presetClass="entr" presetID="1">
                                  <p:stCondLst>
                                    <p:cond delay="0"/>
                                  </p:stCondLst>
                                  <p:childTnLst>
                                    <p:set>
                                      <p:cBhvr>
                                        <p:cTn id="266" dur="1" fill="hold">
                                          <p:stCondLst>
                                            <p:cond delay="0"/>
                                          </p:stCondLst>
                                        </p:cTn>
                                        <p:tgtEl>
                                          <p:spTgt spid="117">
                                            <p:txEl>
                                              <p:pRg st="10" end="10"/>
                                            </p:txEl>
                                          </p:spTgt>
                                        </p:tgtEl>
                                        <p:attrNameLst>
                                          <p:attrName>style.visibility</p:attrName>
                                        </p:attrNameLst>
                                      </p:cBhvr>
                                      <p:to>
                                        <p:strVal val="visible"/>
                                      </p:to>
                                    </p:set>
                                  </p:childTnLst>
                                </p:cTn>
                              </p:par>
                            </p:childTnLst>
                          </p:cTn>
                        </p:par>
                      </p:childTnLst>
                    </p:cTn>
                  </p:par>
                  <p:par>
                    <p:cTn id="267" fill="hold">
                      <p:stCondLst>
                        <p:cond delay="indefinite"/>
                      </p:stCondLst>
                      <p:childTnLst>
                        <p:par>
                          <p:cTn id="268" fill="hold">
                            <p:stCondLst>
                              <p:cond delay="0"/>
                            </p:stCondLst>
                            <p:childTnLst>
                              <p:par>
                                <p:cTn id="269" nodeType="clickEffect" fill="hold" presetClass="entr" presetID="1">
                                  <p:stCondLst>
                                    <p:cond delay="0"/>
                                  </p:stCondLst>
                                  <p:childTnLst>
                                    <p:set>
                                      <p:cBhvr>
                                        <p:cTn id="270" dur="1" fill="hold">
                                          <p:stCondLst>
                                            <p:cond delay="0"/>
                                          </p:stCondLst>
                                        </p:cTn>
                                        <p:tgtEl>
                                          <p:spTgt spid="117">
                                            <p:txEl>
                                              <p:pRg st="11" end="11"/>
                                            </p:txEl>
                                          </p:spTgt>
                                        </p:tgtEl>
                                        <p:attrNameLst>
                                          <p:attrName>style.visibility</p:attrName>
                                        </p:attrNameLst>
                                      </p:cBhvr>
                                      <p:to>
                                        <p:strVal val="visible"/>
                                      </p:to>
                                    </p:set>
                                  </p:childTnLst>
                                </p:cTn>
                              </p:par>
                              <p:par>
                                <p:cTn id="271" nodeType="withEffect" fill="hold" presetClass="entr" presetID="1">
                                  <p:stCondLst>
                                    <p:cond delay="0"/>
                                  </p:stCondLst>
                                  <p:childTnLst>
                                    <p:set>
                                      <p:cBhvr>
                                        <p:cTn id="272" dur="1" fill="hold">
                                          <p:stCondLst>
                                            <p:cond delay="0"/>
                                          </p:stCondLst>
                                        </p:cTn>
                                        <p:tgtEl>
                                          <p:spTgt spid="117">
                                            <p:txEl>
                                              <p:pRg st="12" end="1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PlaceHolder 1"/>
          <p:cNvSpPr>
            <a:spLocks noGrp="1"/>
          </p:cNvSpPr>
          <p:nvPr>
            <p:ph type="title"/>
          </p:nvPr>
        </p:nvSpPr>
        <p:spPr>
          <a:xfrm>
            <a:off x="291960" y="469440"/>
            <a:ext cx="9844560" cy="882360"/>
          </a:xfrm>
          <a:prstGeom prst="rect">
            <a:avLst/>
          </a:prstGeom>
          <a:noFill/>
          <a:ln w="0">
            <a:noFill/>
          </a:ln>
        </p:spPr>
        <p:txBody>
          <a:bodyPr lIns="91440" rIns="91440" tIns="45720" bIns="45720" anchor="b">
            <a:normAutofit/>
          </a:bodyPr>
          <a:p>
            <a:pPr indent="0" defTabSz="914400">
              <a:lnSpc>
                <a:spcPct val="100000"/>
              </a:lnSpc>
              <a:buNone/>
            </a:pPr>
            <a:r>
              <a:rPr b="0" lang="da-DK" sz="4000" spc="31" strike="noStrike" u="none" cap="all">
                <a:solidFill>
                  <a:schemeClr val="lt1"/>
                </a:solidFill>
                <a:effectLst/>
                <a:uFillTx/>
                <a:latin typeface="Univers Condensed"/>
              </a:rPr>
              <a:t>Kronisk pancreatitis</a:t>
            </a:r>
            <a:endParaRPr b="0" lang="en-US" sz="4000" strike="noStrike" u="none">
              <a:solidFill>
                <a:schemeClr val="lt1"/>
              </a:solidFill>
              <a:effectLst/>
              <a:uFillTx/>
              <a:latin typeface="Calisto MT"/>
            </a:endParaRPr>
          </a:p>
        </p:txBody>
      </p:sp>
      <p:sp>
        <p:nvSpPr>
          <p:cNvPr id="120" name="PlaceHolder 2"/>
          <p:cNvSpPr>
            <a:spLocks noGrp="1"/>
          </p:cNvSpPr>
          <p:nvPr>
            <p:ph/>
          </p:nvPr>
        </p:nvSpPr>
        <p:spPr>
          <a:xfrm>
            <a:off x="356760" y="1175400"/>
            <a:ext cx="11840400" cy="5335560"/>
          </a:xfrm>
          <a:prstGeom prst="rect">
            <a:avLst/>
          </a:prstGeom>
          <a:noFill/>
          <a:ln w="0">
            <a:noFill/>
          </a:ln>
        </p:spPr>
        <p:txBody>
          <a:bodyPr lIns="91440" rIns="91440" tIns="45720" bIns="45720" anchor="t">
            <a:normAutofit/>
          </a:bodyPr>
          <a:p>
            <a:pPr marL="228600" indent="-228600" defTabSz="914400">
              <a:lnSpc>
                <a:spcPct val="110000"/>
              </a:lnSpc>
              <a:spcBef>
                <a:spcPts val="1001"/>
              </a:spcBef>
              <a:buClr>
                <a:srgbClr val="ffffff"/>
              </a:buClr>
              <a:buFont typeface="Arial"/>
              <a:buChar char="•"/>
            </a:pPr>
            <a:r>
              <a:rPr b="0" lang="en-US" sz="1800" strike="noStrike" u="none">
                <a:solidFill>
                  <a:schemeClr val="lt1"/>
                </a:solidFill>
                <a:effectLst/>
                <a:uFillTx/>
                <a:latin typeface="Calisto MT"/>
              </a:rPr>
              <a:t>Yderligere om symptomer:</a:t>
            </a:r>
            <a:endParaRPr b="0" lang="en-US" sz="1800" strike="noStrike" u="none">
              <a:solidFill>
                <a:schemeClr val="lt1"/>
              </a:solidFill>
              <a:effectLst/>
              <a:uFillTx/>
              <a:latin typeface="Calisto MT"/>
            </a:endParaRPr>
          </a:p>
          <a:p>
            <a:pPr marL="228600" indent="-228600" defTabSz="914400">
              <a:lnSpc>
                <a:spcPct val="110000"/>
              </a:lnSpc>
              <a:spcBef>
                <a:spcPts val="1001"/>
              </a:spcBef>
              <a:buClr>
                <a:srgbClr val="ffffff"/>
              </a:buClr>
              <a:buFont typeface="Arial"/>
              <a:buChar char="•"/>
            </a:pPr>
            <a:r>
              <a:rPr b="0" lang="en-US" sz="1800" strike="noStrike" u="none">
                <a:solidFill>
                  <a:schemeClr val="lt1"/>
                </a:solidFill>
                <a:effectLst/>
                <a:uFillTx/>
                <a:latin typeface="Calisto MT"/>
              </a:rPr>
              <a:t>Smerter forværres typisk efter fødeindtagelse.</a:t>
            </a:r>
            <a:endParaRPr b="0" lang="en-US" sz="1800" strike="noStrike" u="none">
              <a:solidFill>
                <a:schemeClr val="lt1"/>
              </a:solidFill>
              <a:effectLst/>
              <a:uFillTx/>
              <a:latin typeface="Calisto MT"/>
            </a:endParaRPr>
          </a:p>
          <a:p>
            <a:pPr marL="228600" indent="-228600" defTabSz="914400">
              <a:lnSpc>
                <a:spcPct val="110000"/>
              </a:lnSpc>
              <a:spcBef>
                <a:spcPts val="1001"/>
              </a:spcBef>
              <a:buClr>
                <a:srgbClr val="ffffff"/>
              </a:buClr>
              <a:buFont typeface="Arial"/>
              <a:buChar char="•"/>
            </a:pPr>
            <a:r>
              <a:rPr b="0" lang="en-US" sz="1800" strike="noStrike" u="none">
                <a:solidFill>
                  <a:schemeClr val="lt1"/>
                </a:solidFill>
                <a:effectLst/>
                <a:uFillTx/>
                <a:latin typeface="Calisto MT"/>
              </a:rPr>
              <a:t>40% udvikler diabetes</a:t>
            </a:r>
            <a:endParaRPr b="0" lang="en-US" sz="1800" strike="noStrike" u="none">
              <a:solidFill>
                <a:schemeClr val="lt1"/>
              </a:solidFill>
              <a:effectLst/>
              <a:uFillTx/>
              <a:latin typeface="Calisto MT"/>
            </a:endParaRPr>
          </a:p>
          <a:p>
            <a:pPr marL="228600" indent="-228600" defTabSz="914400">
              <a:lnSpc>
                <a:spcPct val="110000"/>
              </a:lnSpc>
              <a:spcBef>
                <a:spcPts val="1001"/>
              </a:spcBef>
              <a:buClr>
                <a:srgbClr val="ffffff"/>
              </a:buClr>
              <a:buFont typeface="Arial"/>
              <a:buChar char="•"/>
            </a:pPr>
            <a:r>
              <a:rPr b="0" lang="en-US" sz="1800" strike="noStrike" u="none">
                <a:solidFill>
                  <a:schemeClr val="lt1"/>
                </a:solidFill>
                <a:effectLst/>
                <a:uFillTx/>
                <a:latin typeface="Calisto MT"/>
              </a:rPr>
              <a:t>Relation mellem akut og kronisk pancreatit ikke altid klar:</a:t>
            </a:r>
            <a:endParaRPr b="0" lang="en-US" sz="1800" strike="noStrike" u="none">
              <a:solidFill>
                <a:schemeClr val="lt1"/>
              </a:solidFill>
              <a:effectLst/>
              <a:uFillTx/>
              <a:latin typeface="Calisto MT"/>
            </a:endParaRPr>
          </a:p>
          <a:p>
            <a:pPr lvl="1" marL="685800" indent="-228600" defTabSz="914400">
              <a:lnSpc>
                <a:spcPct val="110000"/>
              </a:lnSpc>
              <a:spcBef>
                <a:spcPts val="499"/>
              </a:spcBef>
              <a:buClr>
                <a:srgbClr val="ffffff"/>
              </a:buClr>
              <a:buFont typeface="Arial"/>
              <a:buChar char="•"/>
            </a:pPr>
            <a:r>
              <a:rPr b="0" lang="en-US" sz="1620" strike="noStrike" u="none">
                <a:solidFill>
                  <a:schemeClr val="lt1"/>
                </a:solidFill>
                <a:effectLst/>
                <a:uFillTx/>
                <a:latin typeface="Calisto MT"/>
              </a:rPr>
              <a:t>Akut pankreatit kan efterfølges af kronisk pankraetit</a:t>
            </a:r>
            <a:endParaRPr b="0" lang="en-US" sz="1620" strike="noStrike" u="none">
              <a:solidFill>
                <a:schemeClr val="lt1"/>
              </a:solidFill>
              <a:effectLst/>
              <a:uFillTx/>
              <a:latin typeface="Calisto MT"/>
            </a:endParaRPr>
          </a:p>
          <a:p>
            <a:pPr lvl="1" marL="685800" indent="-228600" defTabSz="914400">
              <a:lnSpc>
                <a:spcPct val="110000"/>
              </a:lnSpc>
              <a:spcBef>
                <a:spcPts val="499"/>
              </a:spcBef>
              <a:buClr>
                <a:srgbClr val="ffffff"/>
              </a:buClr>
              <a:buFont typeface="Arial"/>
              <a:buChar char="•"/>
            </a:pPr>
            <a:r>
              <a:rPr b="0" lang="en-US" sz="1620" strike="noStrike" u="none">
                <a:solidFill>
                  <a:schemeClr val="lt1"/>
                </a:solidFill>
                <a:effectLst/>
                <a:uFillTx/>
                <a:latin typeface="Calisto MT"/>
              </a:rPr>
              <a:t>Der kan være opblussen af kronisk pankreatit med akut komponent.</a:t>
            </a:r>
            <a:endParaRPr b="0" lang="en-US" sz="1620" strike="noStrike" u="none">
              <a:solidFill>
                <a:schemeClr val="lt1"/>
              </a:solidFill>
              <a:effectLst/>
              <a:uFillTx/>
              <a:latin typeface="Calisto MT"/>
            </a:endParaRPr>
          </a:p>
          <a:p>
            <a:pPr lvl="1" marL="685800" indent="-228600" defTabSz="914400">
              <a:lnSpc>
                <a:spcPct val="110000"/>
              </a:lnSpc>
              <a:spcBef>
                <a:spcPts val="499"/>
              </a:spcBef>
              <a:buClr>
                <a:srgbClr val="ffffff"/>
              </a:buClr>
              <a:buFont typeface="Arial"/>
              <a:buChar char="•"/>
            </a:pPr>
            <a:r>
              <a:rPr b="0" lang="en-US" sz="1620" strike="noStrike" u="none">
                <a:solidFill>
                  <a:schemeClr val="lt1"/>
                </a:solidFill>
                <a:effectLst/>
                <a:uFillTx/>
                <a:latin typeface="Calisto MT"/>
              </a:rPr>
              <a:t>Kronisk pankreatit kan opstå uden tydelige tegn på tidl. akut pancreatit</a:t>
            </a:r>
            <a:endParaRPr b="0" lang="en-US" sz="1620" strike="noStrike" u="none">
              <a:solidFill>
                <a:schemeClr val="lt1"/>
              </a:solidFill>
              <a:effectLst/>
              <a:uFillTx/>
              <a:latin typeface="Calisto MT"/>
            </a:endParaRPr>
          </a:p>
          <a:p>
            <a:pPr marL="228600" indent="-228600" defTabSz="914400">
              <a:lnSpc>
                <a:spcPct val="110000"/>
              </a:lnSpc>
              <a:spcBef>
                <a:spcPts val="1001"/>
              </a:spcBef>
              <a:buClr>
                <a:srgbClr val="ff0000"/>
              </a:buClr>
              <a:buFont typeface="Arial"/>
              <a:buChar char="•"/>
            </a:pPr>
            <a:r>
              <a:rPr b="0" lang="en-US" sz="1800" strike="noStrike" u="none">
                <a:solidFill>
                  <a:srgbClr val="ff0000"/>
                </a:solidFill>
                <a:effectLst/>
                <a:uFillTx/>
                <a:latin typeface="Calisto MT"/>
              </a:rPr>
              <a:t>Ved kronisk pancreatit ses tiltagende fibrosering og forkalkning i pancreas, pga. langvarig inflammation.</a:t>
            </a:r>
            <a:br>
              <a:rPr sz="1800"/>
            </a:br>
            <a:r>
              <a:rPr b="0" lang="da-DK" sz="1800" strike="noStrike" u="none">
                <a:solidFill>
                  <a:srgbClr val="ff0000"/>
                </a:solidFill>
                <a:effectLst/>
                <a:uFillTx/>
                <a:latin typeface="Calisto MT"/>
              </a:rPr>
              <a:t> </a:t>
            </a:r>
            <a:endParaRPr b="0" lang="en-US" sz="1800" strike="noStrike" u="none">
              <a:solidFill>
                <a:schemeClr val="lt1"/>
              </a:solidFill>
              <a:effectLst/>
              <a:uFillTx/>
              <a:latin typeface="Calisto MT"/>
            </a:endParaRPr>
          </a:p>
          <a:p>
            <a:pPr indent="0" defTabSz="914400">
              <a:lnSpc>
                <a:spcPct val="110000"/>
              </a:lnSpc>
              <a:spcBef>
                <a:spcPts val="1001"/>
              </a:spcBef>
              <a:buNone/>
            </a:pPr>
            <a:endParaRPr b="0" lang="en-US" sz="1300" strike="noStrike" u="none">
              <a:solidFill>
                <a:schemeClr val="lt1"/>
              </a:solidFill>
              <a:effectLst/>
              <a:uFillTx/>
              <a:latin typeface="Calisto MT"/>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121" name="Billede 3" descr=""/>
          <p:cNvPicPr/>
          <p:nvPr/>
        </p:nvPicPr>
        <p:blipFill>
          <a:blip r:embed="rId1"/>
          <a:stretch/>
        </p:blipFill>
        <p:spPr>
          <a:xfrm>
            <a:off x="643320" y="825480"/>
            <a:ext cx="10904760" cy="5206680"/>
          </a:xfrm>
          <a:prstGeom prst="rect">
            <a:avLst/>
          </a:prstGeom>
          <a:noFill/>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PlaceHolder 1"/>
          <p:cNvSpPr>
            <a:spLocks noGrp="1"/>
          </p:cNvSpPr>
          <p:nvPr>
            <p:ph type="title"/>
          </p:nvPr>
        </p:nvSpPr>
        <p:spPr>
          <a:xfrm>
            <a:off x="227520" y="471240"/>
            <a:ext cx="10690920" cy="1307160"/>
          </a:xfrm>
          <a:prstGeom prst="rect">
            <a:avLst/>
          </a:prstGeom>
          <a:noFill/>
          <a:ln w="0">
            <a:noFill/>
          </a:ln>
        </p:spPr>
        <p:txBody>
          <a:bodyPr lIns="91440" rIns="91440" tIns="45720" bIns="45720" anchor="t">
            <a:noAutofit/>
          </a:bodyPr>
          <a:p>
            <a:pPr indent="0" defTabSz="914400">
              <a:lnSpc>
                <a:spcPct val="100000"/>
              </a:lnSpc>
              <a:buNone/>
            </a:pPr>
            <a:r>
              <a:rPr b="0" lang="da-DK" sz="4000" spc="31" strike="noStrike" u="none" cap="all">
                <a:solidFill>
                  <a:schemeClr val="lt1"/>
                </a:solidFill>
                <a:effectLst/>
                <a:uFillTx/>
                <a:latin typeface="Univers Condensed"/>
              </a:rPr>
              <a:t>Kronisk pancreatitis</a:t>
            </a:r>
            <a:endParaRPr b="0" lang="en-US" sz="4000" strike="noStrike" u="none">
              <a:solidFill>
                <a:schemeClr val="lt1"/>
              </a:solidFill>
              <a:effectLst/>
              <a:uFillTx/>
              <a:latin typeface="Calisto MT"/>
            </a:endParaRPr>
          </a:p>
        </p:txBody>
      </p:sp>
      <p:sp>
        <p:nvSpPr>
          <p:cNvPr id="123" name="PlaceHolder 2"/>
          <p:cNvSpPr>
            <a:spLocks noGrp="1"/>
          </p:cNvSpPr>
          <p:nvPr>
            <p:ph/>
          </p:nvPr>
        </p:nvSpPr>
        <p:spPr>
          <a:xfrm>
            <a:off x="227160" y="1284120"/>
            <a:ext cx="10691280" cy="5178240"/>
          </a:xfrm>
          <a:prstGeom prst="rect">
            <a:avLst/>
          </a:prstGeom>
          <a:noFill/>
          <a:ln w="0">
            <a:noFill/>
          </a:ln>
        </p:spPr>
        <p:txBody>
          <a:bodyPr lIns="91440" rIns="91440" tIns="45720" bIns="45720" anchor="t">
            <a:normAutofit/>
          </a:bodyPr>
          <a:p>
            <a:pPr marL="228600" indent="-228600" defTabSz="914400">
              <a:lnSpc>
                <a:spcPct val="150000"/>
              </a:lnSpc>
              <a:spcBef>
                <a:spcPts val="1001"/>
              </a:spcBef>
              <a:buClr>
                <a:srgbClr val="ffffff"/>
              </a:buClr>
              <a:buFont typeface="Arial"/>
              <a:buChar char="•"/>
            </a:pPr>
            <a:r>
              <a:rPr b="1" lang="da-DK" sz="2000" strike="noStrike" u="none">
                <a:solidFill>
                  <a:schemeClr val="lt1"/>
                </a:solidFill>
                <a:effectLst/>
                <a:uFillTx/>
                <a:latin typeface="Calisto MT"/>
              </a:rPr>
              <a:t>Behandling</a:t>
            </a:r>
            <a:r>
              <a:rPr b="0" lang="da-DK" sz="2000" strike="noStrike" u="none">
                <a:solidFill>
                  <a:schemeClr val="lt1"/>
                </a:solidFill>
                <a:effectLst/>
                <a:uFillTx/>
                <a:latin typeface="Calisto MT"/>
              </a:rPr>
              <a:t> </a:t>
            </a:r>
            <a:endParaRPr b="0" lang="en-US" sz="2000" strike="noStrike" u="none">
              <a:solidFill>
                <a:schemeClr val="lt1"/>
              </a:solidFill>
              <a:effectLst/>
              <a:uFillTx/>
              <a:latin typeface="Calisto MT"/>
            </a:endParaRPr>
          </a:p>
          <a:p>
            <a:pPr lvl="1" marL="685800" indent="-228600" defTabSz="914400">
              <a:lnSpc>
                <a:spcPct val="150000"/>
              </a:lnSpc>
              <a:spcBef>
                <a:spcPts val="499"/>
              </a:spcBef>
              <a:buClr>
                <a:srgbClr val="ff0000"/>
              </a:buClr>
              <a:buFont typeface="Arial"/>
              <a:buChar char="•"/>
            </a:pPr>
            <a:r>
              <a:rPr b="0" lang="en-US" sz="1800" strike="noStrike" u="none">
                <a:solidFill>
                  <a:srgbClr val="ff0000"/>
                </a:solidFill>
                <a:effectLst/>
                <a:uFillTx/>
                <a:latin typeface="Calisto MT"/>
              </a:rPr>
              <a:t>Udløsende årsag?:</a:t>
            </a:r>
            <a:endParaRPr b="0" lang="en-US" sz="1800" strike="noStrike" u="none">
              <a:solidFill>
                <a:schemeClr val="lt1"/>
              </a:solidFill>
              <a:effectLst/>
              <a:uFillTx/>
              <a:latin typeface="Calisto MT"/>
            </a:endParaRPr>
          </a:p>
          <a:p>
            <a:pPr lvl="2" marL="1143000" indent="-228600" defTabSz="914400">
              <a:lnSpc>
                <a:spcPct val="150000"/>
              </a:lnSpc>
              <a:spcBef>
                <a:spcPts val="499"/>
              </a:spcBef>
              <a:buClr>
                <a:srgbClr val="ff0000"/>
              </a:buClr>
              <a:buFont typeface="Arial"/>
              <a:buChar char="•"/>
            </a:pPr>
            <a:r>
              <a:rPr b="0" lang="en-US" sz="1600" strike="noStrike" u="none">
                <a:solidFill>
                  <a:srgbClr val="ff0000"/>
                </a:solidFill>
                <a:effectLst/>
                <a:uFillTx/>
                <a:latin typeface="Calisto MT"/>
              </a:rPr>
              <a:t>Få styr på </a:t>
            </a:r>
            <a:r>
              <a:rPr b="0" lang="da-DK" sz="1600" strike="noStrike" u="none">
                <a:solidFill>
                  <a:srgbClr val="ff0000"/>
                </a:solidFill>
                <a:effectLst/>
                <a:uFillTx/>
                <a:latin typeface="Calisto MT"/>
              </a:rPr>
              <a:t>KRAM</a:t>
            </a:r>
            <a:r>
              <a:rPr b="0" lang="en-US" sz="1600" strike="noStrike" u="none">
                <a:solidFill>
                  <a:srgbClr val="ff0000"/>
                </a:solidFill>
                <a:effectLst/>
                <a:uFillTx/>
                <a:latin typeface="Calisto MT"/>
              </a:rPr>
              <a:t>: STOP alkohol og rygning. </a:t>
            </a:r>
            <a:endParaRPr b="0" lang="en-US" sz="1600" strike="noStrike" u="none">
              <a:solidFill>
                <a:schemeClr val="lt1"/>
              </a:solidFill>
              <a:effectLst/>
              <a:uFillTx/>
              <a:latin typeface="Calisto MT"/>
            </a:endParaRPr>
          </a:p>
          <a:p>
            <a:pPr lvl="2" marL="1143000" indent="-228600" defTabSz="914400">
              <a:lnSpc>
                <a:spcPct val="150000"/>
              </a:lnSpc>
              <a:spcBef>
                <a:spcPts val="499"/>
              </a:spcBef>
              <a:buClr>
                <a:srgbClr val="ffffff"/>
              </a:buClr>
              <a:buFont typeface="Arial"/>
              <a:buChar char="•"/>
            </a:pPr>
            <a:r>
              <a:rPr b="0" lang="en-US" sz="1600" strike="noStrike" u="none">
                <a:solidFill>
                  <a:schemeClr val="lt1"/>
                </a:solidFill>
                <a:effectLst/>
                <a:uFillTx/>
                <a:latin typeface="Calisto MT"/>
              </a:rPr>
              <a:t>Svært. Oftest udsatte personer</a:t>
            </a:r>
            <a:endParaRPr b="0" lang="en-US" sz="1600" strike="noStrike" u="none">
              <a:solidFill>
                <a:schemeClr val="lt1"/>
              </a:solidFill>
              <a:effectLst/>
              <a:uFillTx/>
              <a:latin typeface="Calisto MT"/>
            </a:endParaRPr>
          </a:p>
          <a:p>
            <a:pPr lvl="1" marL="685800" indent="-228600" defTabSz="914400">
              <a:lnSpc>
                <a:spcPct val="150000"/>
              </a:lnSpc>
              <a:spcBef>
                <a:spcPts val="499"/>
              </a:spcBef>
              <a:buClr>
                <a:srgbClr val="ff0000"/>
              </a:buClr>
              <a:buFont typeface="Arial"/>
              <a:buChar char="•"/>
            </a:pPr>
            <a:r>
              <a:rPr b="0" lang="da-DK" sz="1800" strike="noStrike" u="none">
                <a:solidFill>
                  <a:srgbClr val="ff0000"/>
                </a:solidFill>
                <a:effectLst/>
                <a:uFillTx/>
                <a:latin typeface="Calisto MT"/>
              </a:rPr>
              <a:t>Smerte</a:t>
            </a:r>
            <a:r>
              <a:rPr b="0" lang="en-US" sz="1800" strike="noStrike" u="none">
                <a:solidFill>
                  <a:srgbClr val="ff0000"/>
                </a:solidFill>
                <a:effectLst/>
                <a:uFillTx/>
                <a:latin typeface="Calisto MT"/>
              </a:rPr>
              <a:t>r?</a:t>
            </a:r>
            <a:endParaRPr b="0" lang="en-US" sz="1800" strike="noStrike" u="none">
              <a:solidFill>
                <a:schemeClr val="lt1"/>
              </a:solidFill>
              <a:effectLst/>
              <a:uFillTx/>
              <a:latin typeface="Calisto MT"/>
            </a:endParaRPr>
          </a:p>
          <a:p>
            <a:pPr lvl="2" marL="1143000" indent="-228600" defTabSz="914400">
              <a:lnSpc>
                <a:spcPct val="150000"/>
              </a:lnSpc>
              <a:spcBef>
                <a:spcPts val="499"/>
              </a:spcBef>
              <a:buClr>
                <a:srgbClr val="ff0000"/>
              </a:buClr>
              <a:buFont typeface="Arial"/>
              <a:buChar char="•"/>
            </a:pPr>
            <a:r>
              <a:rPr b="0" lang="en-US" sz="1600" strike="noStrike" u="none">
                <a:solidFill>
                  <a:srgbClr val="ff0000"/>
                </a:solidFill>
                <a:effectLst/>
                <a:uFillTx/>
                <a:latin typeface="Calisto MT"/>
              </a:rPr>
              <a:t>Smertebehandling. </a:t>
            </a:r>
            <a:r>
              <a:rPr b="0" lang="en-US" sz="1600" strike="noStrike" u="none">
                <a:solidFill>
                  <a:schemeClr val="lt1"/>
                </a:solidFill>
                <a:effectLst/>
                <a:uFillTx/>
                <a:latin typeface="Calisto MT"/>
              </a:rPr>
              <a:t>Specialist opgave. ofte behov for morfika</a:t>
            </a:r>
            <a:endParaRPr b="0" lang="en-US" sz="1600" strike="noStrike" u="none">
              <a:solidFill>
                <a:schemeClr val="lt1"/>
              </a:solidFill>
              <a:effectLst/>
              <a:uFillTx/>
              <a:latin typeface="Calisto MT"/>
            </a:endParaRPr>
          </a:p>
          <a:p>
            <a:pPr lvl="1" marL="685800" indent="-228600" defTabSz="914400">
              <a:lnSpc>
                <a:spcPct val="150000"/>
              </a:lnSpc>
              <a:spcBef>
                <a:spcPts val="499"/>
              </a:spcBef>
              <a:buClr>
                <a:srgbClr val="ff0000"/>
              </a:buClr>
              <a:buFont typeface="Arial"/>
              <a:buChar char="•"/>
            </a:pPr>
            <a:r>
              <a:rPr b="0" lang="en-US" sz="1800" strike="noStrike" u="none">
                <a:solidFill>
                  <a:srgbClr val="ff0000"/>
                </a:solidFill>
                <a:effectLst/>
                <a:uFillTx/>
                <a:latin typeface="Calisto MT"/>
              </a:rPr>
              <a:t>Eksogen pancreas insufficiens -&gt; diarre, malernæring.</a:t>
            </a:r>
            <a:endParaRPr b="0" lang="en-US" sz="1800" strike="noStrike" u="none">
              <a:solidFill>
                <a:schemeClr val="lt1"/>
              </a:solidFill>
              <a:effectLst/>
              <a:uFillTx/>
              <a:latin typeface="Calisto MT"/>
            </a:endParaRPr>
          </a:p>
          <a:p>
            <a:pPr lvl="2" marL="1143000" indent="-228600" defTabSz="914400">
              <a:lnSpc>
                <a:spcPct val="150000"/>
              </a:lnSpc>
              <a:spcBef>
                <a:spcPts val="499"/>
              </a:spcBef>
              <a:buClr>
                <a:srgbClr val="ff0000"/>
              </a:buClr>
              <a:buFont typeface="Arial"/>
              <a:buChar char="•"/>
            </a:pPr>
            <a:r>
              <a:rPr b="0" lang="da-DK" sz="1600" strike="noStrike" u="none">
                <a:solidFill>
                  <a:srgbClr val="ff0000"/>
                </a:solidFill>
                <a:effectLst/>
                <a:uFillTx/>
                <a:latin typeface="Calisto MT"/>
              </a:rPr>
              <a:t>Enzymsubstitution </a:t>
            </a:r>
            <a:endParaRPr b="0" lang="en-US" sz="1600" strike="noStrike" u="none">
              <a:solidFill>
                <a:schemeClr val="lt1"/>
              </a:solidFill>
              <a:effectLst/>
              <a:uFillTx/>
              <a:latin typeface="Calisto MT"/>
            </a:endParaRPr>
          </a:p>
          <a:p>
            <a:pPr lvl="1" marL="685800" indent="-228600" defTabSz="914400">
              <a:lnSpc>
                <a:spcPct val="150000"/>
              </a:lnSpc>
              <a:spcBef>
                <a:spcPts val="499"/>
              </a:spcBef>
              <a:buClr>
                <a:srgbClr val="ff0000"/>
              </a:buClr>
              <a:buFont typeface="Arial"/>
              <a:buChar char="•"/>
            </a:pPr>
            <a:r>
              <a:rPr b="0" lang="en-US" sz="1800" strike="noStrike" u="none">
                <a:solidFill>
                  <a:srgbClr val="ff0000"/>
                </a:solidFill>
                <a:effectLst/>
                <a:uFillTx/>
                <a:latin typeface="Calisto MT"/>
              </a:rPr>
              <a:t>Endokrin pancreas insufficiens</a:t>
            </a:r>
            <a:endParaRPr b="0" lang="en-US" sz="1800" strike="noStrike" u="none">
              <a:solidFill>
                <a:schemeClr val="lt1"/>
              </a:solidFill>
              <a:effectLst/>
              <a:uFillTx/>
              <a:latin typeface="Calisto MT"/>
            </a:endParaRPr>
          </a:p>
          <a:p>
            <a:pPr lvl="2" marL="1143000" indent="-228600" defTabSz="914400">
              <a:lnSpc>
                <a:spcPct val="150000"/>
              </a:lnSpc>
              <a:spcBef>
                <a:spcPts val="499"/>
              </a:spcBef>
              <a:buClr>
                <a:srgbClr val="ff0000"/>
              </a:buClr>
              <a:buFont typeface="Arial"/>
              <a:buChar char="•"/>
            </a:pPr>
            <a:r>
              <a:rPr b="0" lang="en-US" sz="1600" strike="noStrike" u="none">
                <a:solidFill>
                  <a:srgbClr val="ff0000"/>
                </a:solidFill>
                <a:effectLst/>
                <a:uFillTx/>
                <a:latin typeface="Calisto MT"/>
              </a:rPr>
              <a:t>B</a:t>
            </a:r>
            <a:r>
              <a:rPr b="0" lang="da-DK" sz="1600" strike="noStrike" u="none">
                <a:solidFill>
                  <a:srgbClr val="ff0000"/>
                </a:solidFill>
                <a:effectLst/>
                <a:uFillTx/>
                <a:latin typeface="Calisto MT"/>
              </a:rPr>
              <a:t>ehandling af evt. DM</a:t>
            </a:r>
            <a:endParaRPr b="0" lang="en-US" sz="1600" strike="noStrike" u="none">
              <a:solidFill>
                <a:schemeClr val="lt1"/>
              </a:solidFill>
              <a:effectLst/>
              <a:uFillTx/>
              <a:latin typeface="Calisto MT"/>
            </a:endParaRPr>
          </a:p>
        </p:txBody>
      </p:sp>
    </p:spTree>
  </p:cSld>
  <mc:AlternateContent>
    <mc:Choice Requires="p14">
      <p:transition spd="slow" p14:dur="2000"/>
    </mc:Choice>
    <mc:Fallback>
      <p:transition spd="slow"/>
    </mc:Fallback>
  </mc:AlternateContent>
  <p:timing>
    <p:tnLst>
      <p:par>
        <p:cTn id="273" dur="indefinite" restart="never" nodeType="tmRoot">
          <p:childTnLst>
            <p:seq>
              <p:cTn id="274" dur="indefinite" nodeType="mainSeq">
                <p:childTnLst>
                  <p:par>
                    <p:cTn id="275" fill="hold">
                      <p:stCondLst>
                        <p:cond delay="indefinite"/>
                      </p:stCondLst>
                      <p:childTnLst>
                        <p:par>
                          <p:cTn id="276" fill="hold">
                            <p:stCondLst>
                              <p:cond delay="0"/>
                            </p:stCondLst>
                            <p:childTnLst>
                              <p:par>
                                <p:cTn id="277" nodeType="clickEffect" fill="hold" presetClass="entr" presetID="1">
                                  <p:stCondLst>
                                    <p:cond delay="0"/>
                                  </p:stCondLst>
                                  <p:childTnLst>
                                    <p:set>
                                      <p:cBhvr>
                                        <p:cTn id="278" dur="1" fill="hold">
                                          <p:stCondLst>
                                            <p:cond delay="0"/>
                                          </p:stCondLst>
                                        </p:cTn>
                                        <p:tgtEl>
                                          <p:spTgt spid="123">
                                            <p:txEl>
                                              <p:pRg st="0" end="0"/>
                                            </p:txEl>
                                          </p:spTgt>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nodeType="clickEffect" fill="hold" presetClass="entr" presetID="1">
                                  <p:stCondLst>
                                    <p:cond delay="0"/>
                                  </p:stCondLst>
                                  <p:childTnLst>
                                    <p:set>
                                      <p:cBhvr>
                                        <p:cTn id="282" dur="1" fill="hold">
                                          <p:stCondLst>
                                            <p:cond delay="0"/>
                                          </p:stCondLst>
                                        </p:cTn>
                                        <p:tgtEl>
                                          <p:spTgt spid="123">
                                            <p:txEl>
                                              <p:pRg st="1" end="1"/>
                                            </p:txEl>
                                          </p:spTgt>
                                        </p:tgtEl>
                                        <p:attrNameLst>
                                          <p:attrName>style.visibility</p:attrName>
                                        </p:attrNameLst>
                                      </p:cBhvr>
                                      <p:to>
                                        <p:strVal val="visible"/>
                                      </p:to>
                                    </p:set>
                                  </p:childTnLst>
                                </p:cTn>
                              </p:par>
                            </p:childTnLst>
                          </p:cTn>
                        </p:par>
                      </p:childTnLst>
                    </p:cTn>
                  </p:par>
                  <p:par>
                    <p:cTn id="283" fill="hold">
                      <p:stCondLst>
                        <p:cond delay="indefinite"/>
                      </p:stCondLst>
                      <p:childTnLst>
                        <p:par>
                          <p:cTn id="284" fill="hold">
                            <p:stCondLst>
                              <p:cond delay="0"/>
                            </p:stCondLst>
                            <p:childTnLst>
                              <p:par>
                                <p:cTn id="285" nodeType="clickEffect" fill="hold" presetClass="entr" presetID="1">
                                  <p:stCondLst>
                                    <p:cond delay="0"/>
                                  </p:stCondLst>
                                  <p:childTnLst>
                                    <p:set>
                                      <p:cBhvr>
                                        <p:cTn id="286" dur="1" fill="hold">
                                          <p:stCondLst>
                                            <p:cond delay="0"/>
                                          </p:stCondLst>
                                        </p:cTn>
                                        <p:tgtEl>
                                          <p:spTgt spid="123">
                                            <p:txEl>
                                              <p:pRg st="2" end="2"/>
                                            </p:txEl>
                                          </p:spTgt>
                                        </p:tgtEl>
                                        <p:attrNameLst>
                                          <p:attrName>style.visibility</p:attrName>
                                        </p:attrNameLst>
                                      </p:cBhvr>
                                      <p:to>
                                        <p:strVal val="visible"/>
                                      </p:to>
                                    </p:set>
                                  </p:childTnLst>
                                </p:cTn>
                              </p:par>
                            </p:childTnLst>
                          </p:cTn>
                        </p:par>
                      </p:childTnLst>
                    </p:cTn>
                  </p:par>
                  <p:par>
                    <p:cTn id="287" fill="hold">
                      <p:stCondLst>
                        <p:cond delay="indefinite"/>
                      </p:stCondLst>
                      <p:childTnLst>
                        <p:par>
                          <p:cTn id="288" fill="hold">
                            <p:stCondLst>
                              <p:cond delay="0"/>
                            </p:stCondLst>
                            <p:childTnLst>
                              <p:par>
                                <p:cTn id="289" nodeType="clickEffect" fill="hold" presetClass="entr" presetID="1">
                                  <p:stCondLst>
                                    <p:cond delay="0"/>
                                  </p:stCondLst>
                                  <p:childTnLst>
                                    <p:set>
                                      <p:cBhvr>
                                        <p:cTn id="290" dur="1" fill="hold">
                                          <p:stCondLst>
                                            <p:cond delay="0"/>
                                          </p:stCondLst>
                                        </p:cTn>
                                        <p:tgtEl>
                                          <p:spTgt spid="123">
                                            <p:txEl>
                                              <p:pRg st="3" end="3"/>
                                            </p:txEl>
                                          </p:spTgt>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nodeType="clickEffect" fill="hold" presetClass="entr" presetID="1">
                                  <p:stCondLst>
                                    <p:cond delay="0"/>
                                  </p:stCondLst>
                                  <p:childTnLst>
                                    <p:set>
                                      <p:cBhvr>
                                        <p:cTn id="294" dur="1" fill="hold">
                                          <p:stCondLst>
                                            <p:cond delay="0"/>
                                          </p:stCondLst>
                                        </p:cTn>
                                        <p:tgtEl>
                                          <p:spTgt spid="123">
                                            <p:txEl>
                                              <p:pRg st="4" end="4"/>
                                            </p:txEl>
                                          </p:spTgt>
                                        </p:tgtEl>
                                        <p:attrNameLst>
                                          <p:attrName>style.visibility</p:attrName>
                                        </p:attrNameLst>
                                      </p:cBhvr>
                                      <p:to>
                                        <p:strVal val="visible"/>
                                      </p:to>
                                    </p:set>
                                  </p:childTnLst>
                                </p:cTn>
                              </p:par>
                            </p:childTnLst>
                          </p:cTn>
                        </p:par>
                      </p:childTnLst>
                    </p:cTn>
                  </p:par>
                  <p:par>
                    <p:cTn id="295" fill="hold">
                      <p:stCondLst>
                        <p:cond delay="indefinite"/>
                      </p:stCondLst>
                      <p:childTnLst>
                        <p:par>
                          <p:cTn id="296" fill="hold">
                            <p:stCondLst>
                              <p:cond delay="0"/>
                            </p:stCondLst>
                            <p:childTnLst>
                              <p:par>
                                <p:cTn id="297" nodeType="clickEffect" fill="hold" presetClass="entr" presetID="1">
                                  <p:stCondLst>
                                    <p:cond delay="0"/>
                                  </p:stCondLst>
                                  <p:childTnLst>
                                    <p:set>
                                      <p:cBhvr>
                                        <p:cTn id="298" dur="1" fill="hold">
                                          <p:stCondLst>
                                            <p:cond delay="0"/>
                                          </p:stCondLst>
                                        </p:cTn>
                                        <p:tgtEl>
                                          <p:spTgt spid="123">
                                            <p:txEl>
                                              <p:pRg st="5" end="5"/>
                                            </p:txEl>
                                          </p:spTgt>
                                        </p:tgtEl>
                                        <p:attrNameLst>
                                          <p:attrName>style.visibility</p:attrName>
                                        </p:attrNameLst>
                                      </p:cBhvr>
                                      <p:to>
                                        <p:strVal val="visible"/>
                                      </p:to>
                                    </p:set>
                                  </p:childTnLst>
                                </p:cTn>
                              </p:par>
                            </p:childTnLst>
                          </p:cTn>
                        </p:par>
                      </p:childTnLst>
                    </p:cTn>
                  </p:par>
                  <p:par>
                    <p:cTn id="299" fill="hold">
                      <p:stCondLst>
                        <p:cond delay="indefinite"/>
                      </p:stCondLst>
                      <p:childTnLst>
                        <p:par>
                          <p:cTn id="300" fill="hold">
                            <p:stCondLst>
                              <p:cond delay="0"/>
                            </p:stCondLst>
                            <p:childTnLst>
                              <p:par>
                                <p:cTn id="301" nodeType="clickEffect" fill="hold" presetClass="entr" presetID="1">
                                  <p:stCondLst>
                                    <p:cond delay="0"/>
                                  </p:stCondLst>
                                  <p:childTnLst>
                                    <p:set>
                                      <p:cBhvr>
                                        <p:cTn id="302" dur="1" fill="hold">
                                          <p:stCondLst>
                                            <p:cond delay="0"/>
                                          </p:stCondLst>
                                        </p:cTn>
                                        <p:tgtEl>
                                          <p:spTgt spid="123">
                                            <p:txEl>
                                              <p:pRg st="6" end="6"/>
                                            </p:txEl>
                                          </p:spTgt>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nodeType="clickEffect" fill="hold" presetClass="entr" presetID="1">
                                  <p:stCondLst>
                                    <p:cond delay="0"/>
                                  </p:stCondLst>
                                  <p:childTnLst>
                                    <p:set>
                                      <p:cBhvr>
                                        <p:cTn id="306" dur="1" fill="hold">
                                          <p:stCondLst>
                                            <p:cond delay="0"/>
                                          </p:stCondLst>
                                        </p:cTn>
                                        <p:tgtEl>
                                          <p:spTgt spid="123">
                                            <p:txEl>
                                              <p:pRg st="7" end="7"/>
                                            </p:txEl>
                                          </p:spTgt>
                                        </p:tgtEl>
                                        <p:attrNameLst>
                                          <p:attrName>style.visibility</p:attrName>
                                        </p:attrNameLst>
                                      </p:cBhvr>
                                      <p:to>
                                        <p:strVal val="visible"/>
                                      </p:to>
                                    </p:set>
                                  </p:childTnLst>
                                </p:cTn>
                              </p:par>
                            </p:childTnLst>
                          </p:cTn>
                        </p:par>
                      </p:childTnLst>
                    </p:cTn>
                  </p:par>
                  <p:par>
                    <p:cTn id="307" fill="hold">
                      <p:stCondLst>
                        <p:cond delay="indefinite"/>
                      </p:stCondLst>
                      <p:childTnLst>
                        <p:par>
                          <p:cTn id="308" fill="hold">
                            <p:stCondLst>
                              <p:cond delay="0"/>
                            </p:stCondLst>
                            <p:childTnLst>
                              <p:par>
                                <p:cTn id="309" nodeType="clickEffect" fill="hold" presetClass="entr" presetID="1">
                                  <p:stCondLst>
                                    <p:cond delay="0"/>
                                  </p:stCondLst>
                                  <p:childTnLst>
                                    <p:set>
                                      <p:cBhvr>
                                        <p:cTn id="310" dur="1" fill="hold">
                                          <p:stCondLst>
                                            <p:cond delay="0"/>
                                          </p:stCondLst>
                                        </p:cTn>
                                        <p:tgtEl>
                                          <p:spTgt spid="123">
                                            <p:txEl>
                                              <p:pRg st="8" end="8"/>
                                            </p:txEl>
                                          </p:spTgt>
                                        </p:tgtEl>
                                        <p:attrNameLst>
                                          <p:attrName>style.visibility</p:attrName>
                                        </p:attrNameLst>
                                      </p:cBhvr>
                                      <p:to>
                                        <p:strVal val="visible"/>
                                      </p:to>
                                    </p:set>
                                  </p:childTnLst>
                                </p:cTn>
                              </p:par>
                            </p:childTnLst>
                          </p:cTn>
                        </p:par>
                      </p:childTnLst>
                    </p:cTn>
                  </p:par>
                  <p:par>
                    <p:cTn id="311" fill="hold">
                      <p:stCondLst>
                        <p:cond delay="indefinite"/>
                      </p:stCondLst>
                      <p:childTnLst>
                        <p:par>
                          <p:cTn id="312" fill="hold">
                            <p:stCondLst>
                              <p:cond delay="0"/>
                            </p:stCondLst>
                            <p:childTnLst>
                              <p:par>
                                <p:cTn id="313" nodeType="clickEffect" fill="hold" presetClass="entr" presetID="1">
                                  <p:stCondLst>
                                    <p:cond delay="0"/>
                                  </p:stCondLst>
                                  <p:childTnLst>
                                    <p:set>
                                      <p:cBhvr>
                                        <p:cTn id="314" dur="1" fill="hold">
                                          <p:stCondLst>
                                            <p:cond delay="0"/>
                                          </p:stCondLst>
                                        </p:cTn>
                                        <p:tgtEl>
                                          <p:spTgt spid="123">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PlaceHolder 1"/>
          <p:cNvSpPr>
            <a:spLocks noGrp="1"/>
          </p:cNvSpPr>
          <p:nvPr>
            <p:ph type="title"/>
          </p:nvPr>
        </p:nvSpPr>
        <p:spPr>
          <a:xfrm>
            <a:off x="227520" y="471240"/>
            <a:ext cx="10690920" cy="1307160"/>
          </a:xfrm>
          <a:prstGeom prst="rect">
            <a:avLst/>
          </a:prstGeom>
          <a:noFill/>
          <a:ln w="0">
            <a:noFill/>
          </a:ln>
        </p:spPr>
        <p:txBody>
          <a:bodyPr lIns="91440" rIns="91440" tIns="45720" bIns="45720" anchor="t">
            <a:noAutofit/>
          </a:bodyPr>
          <a:p>
            <a:pPr indent="0" defTabSz="914400">
              <a:lnSpc>
                <a:spcPct val="100000"/>
              </a:lnSpc>
              <a:buNone/>
            </a:pPr>
            <a:r>
              <a:rPr b="0" lang="da-DK" sz="4000" spc="31" strike="noStrike" u="none" cap="all">
                <a:solidFill>
                  <a:schemeClr val="lt1"/>
                </a:solidFill>
                <a:effectLst/>
                <a:uFillTx/>
                <a:latin typeface="Univers Condensed"/>
              </a:rPr>
              <a:t>Pancreas cancer </a:t>
            </a:r>
            <a:endParaRPr b="0" lang="en-US" sz="4000" strike="noStrike" u="none">
              <a:solidFill>
                <a:schemeClr val="lt1"/>
              </a:solidFill>
              <a:effectLst/>
              <a:uFillTx/>
              <a:latin typeface="Calisto MT"/>
            </a:endParaRPr>
          </a:p>
        </p:txBody>
      </p:sp>
      <p:sp>
        <p:nvSpPr>
          <p:cNvPr id="125" name="PlaceHolder 2"/>
          <p:cNvSpPr>
            <a:spLocks noGrp="1"/>
          </p:cNvSpPr>
          <p:nvPr>
            <p:ph/>
          </p:nvPr>
        </p:nvSpPr>
        <p:spPr>
          <a:xfrm>
            <a:off x="227520" y="1338120"/>
            <a:ext cx="10690920" cy="4182480"/>
          </a:xfrm>
          <a:prstGeom prst="rect">
            <a:avLst/>
          </a:prstGeom>
          <a:noFill/>
          <a:ln w="0">
            <a:noFill/>
          </a:ln>
        </p:spPr>
        <p:txBody>
          <a:bodyPr lIns="91440" rIns="91440" tIns="45720" bIns="45720" anchor="t">
            <a:normAutofit/>
          </a:bodyPr>
          <a:p>
            <a:pPr marL="228600" indent="-228600" defTabSz="914400">
              <a:lnSpc>
                <a:spcPct val="150000"/>
              </a:lnSpc>
              <a:spcBef>
                <a:spcPts val="1001"/>
              </a:spcBef>
              <a:buClr>
                <a:srgbClr val="ffffff"/>
              </a:buClr>
              <a:buFont typeface="Arial"/>
              <a:buChar char="•"/>
            </a:pPr>
            <a:r>
              <a:rPr b="1" lang="da-DK" sz="2000" strike="noStrike" u="none">
                <a:solidFill>
                  <a:schemeClr val="lt1"/>
                </a:solidFill>
                <a:effectLst/>
                <a:uFillTx/>
                <a:latin typeface="Calisto MT"/>
              </a:rPr>
              <a:t>Stigende incidens</a:t>
            </a:r>
            <a:endParaRPr b="0" lang="en-US" sz="20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Calisto MT"/>
              </a:rPr>
              <a:t>900 nye tilfælde årligt</a:t>
            </a:r>
            <a:endParaRPr b="0" lang="en-US" sz="18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Calisto MT"/>
              </a:rPr>
              <a:t>M/K 50/50</a:t>
            </a:r>
            <a:endParaRPr b="0" lang="en-US" sz="1800" strike="noStrike" u="none">
              <a:solidFill>
                <a:schemeClr val="lt1"/>
              </a:solidFill>
              <a:effectLst/>
              <a:uFillTx/>
              <a:latin typeface="Calisto MT"/>
            </a:endParaRPr>
          </a:p>
          <a:p>
            <a:pPr marL="228600" indent="-228600" defTabSz="914400">
              <a:lnSpc>
                <a:spcPct val="150000"/>
              </a:lnSpc>
              <a:spcBef>
                <a:spcPts val="1001"/>
              </a:spcBef>
              <a:buClr>
                <a:srgbClr val="ffffff"/>
              </a:buClr>
              <a:buFont typeface="Arial"/>
              <a:buChar char="•"/>
            </a:pPr>
            <a:r>
              <a:rPr b="1" lang="da-DK" sz="2000" strike="noStrike" u="none">
                <a:solidFill>
                  <a:schemeClr val="lt1"/>
                </a:solidFill>
                <a:effectLst/>
                <a:uFillTx/>
                <a:latin typeface="Calisto MT"/>
              </a:rPr>
              <a:t>Risikofaktorer</a:t>
            </a:r>
            <a:endParaRPr b="0" lang="en-US" sz="20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Calisto MT"/>
              </a:rPr>
              <a:t>Alder </a:t>
            </a:r>
            <a:endParaRPr b="0" lang="en-US" sz="1800" strike="noStrike" u="none">
              <a:solidFill>
                <a:schemeClr val="lt1"/>
              </a:solidFill>
              <a:effectLst/>
              <a:uFillTx/>
              <a:latin typeface="Calisto MT"/>
            </a:endParaRPr>
          </a:p>
          <a:p>
            <a:pPr lvl="1" marL="685800" indent="-228600" defTabSz="914400">
              <a:lnSpc>
                <a:spcPct val="150000"/>
              </a:lnSpc>
              <a:spcBef>
                <a:spcPts val="499"/>
              </a:spcBef>
              <a:buClr>
                <a:srgbClr val="ff0000"/>
              </a:buClr>
              <a:buFont typeface="Arial"/>
              <a:buChar char="•"/>
            </a:pPr>
            <a:r>
              <a:rPr b="0" lang="da-DK" sz="1800" strike="noStrike" u="none">
                <a:solidFill>
                  <a:srgbClr val="ff0000"/>
                </a:solidFill>
                <a:effectLst/>
                <a:uFillTx/>
                <a:latin typeface="Calisto MT"/>
              </a:rPr>
              <a:t>Rygning! </a:t>
            </a:r>
            <a:endParaRPr b="0" lang="en-US" sz="1800" strike="noStrike" u="none">
              <a:solidFill>
                <a:schemeClr val="lt1"/>
              </a:solidFill>
              <a:effectLst/>
              <a:uFillTx/>
              <a:latin typeface="Calisto MT"/>
            </a:endParaRPr>
          </a:p>
          <a:p>
            <a:pPr lvl="1" marL="685800" indent="-228600" defTabSz="914400">
              <a:lnSpc>
                <a:spcPct val="150000"/>
              </a:lnSpc>
              <a:spcBef>
                <a:spcPts val="499"/>
              </a:spcBef>
              <a:buClr>
                <a:srgbClr val="ff0000"/>
              </a:buClr>
              <a:buFont typeface="Arial"/>
              <a:buChar char="•"/>
            </a:pPr>
            <a:r>
              <a:rPr b="0" lang="da-DK" sz="1800" strike="noStrike" u="none">
                <a:solidFill>
                  <a:srgbClr val="ff0000"/>
                </a:solidFill>
                <a:effectLst/>
                <a:uFillTx/>
                <a:latin typeface="Calisto MT"/>
              </a:rPr>
              <a:t>Alkohol </a:t>
            </a:r>
            <a:endParaRPr b="0" lang="en-US" sz="1800" strike="noStrike" u="none">
              <a:solidFill>
                <a:schemeClr val="lt1"/>
              </a:solidFill>
              <a:effectLst/>
              <a:uFillTx/>
              <a:latin typeface="Calisto MT"/>
            </a:endParaRPr>
          </a:p>
        </p:txBody>
      </p:sp>
      <p:pic>
        <p:nvPicPr>
          <p:cNvPr id="126" name="Billede 3" descr=""/>
          <p:cNvPicPr/>
          <p:nvPr/>
        </p:nvPicPr>
        <p:blipFill>
          <a:blip r:embed="rId1"/>
          <a:srcRect l="5107" t="6015" r="12415" b="6015"/>
          <a:stretch/>
        </p:blipFill>
        <p:spPr>
          <a:xfrm>
            <a:off x="7343640" y="947520"/>
            <a:ext cx="4291560" cy="5229000"/>
          </a:xfrm>
          <a:prstGeom prst="rect">
            <a:avLst/>
          </a:prstGeom>
          <a:noFill/>
          <a:ln w="0">
            <a:noFill/>
          </a:ln>
        </p:spPr>
      </p:pic>
      <p:sp>
        <p:nvSpPr>
          <p:cNvPr id="127" name="Pil: højre 4"/>
          <p:cNvSpPr/>
          <p:nvPr/>
        </p:nvSpPr>
        <p:spPr>
          <a:xfrm rot="20071200">
            <a:off x="8255520" y="4465440"/>
            <a:ext cx="1051200" cy="569520"/>
          </a:xfrm>
          <a:prstGeom prst="rightArrow">
            <a:avLst>
              <a:gd name="adj1" fmla="val 50000"/>
              <a:gd name="adj2" fmla="val 5000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da-DK" sz="1800" strike="noStrike" u="none">
              <a:solidFill>
                <a:schemeClr val="lt1"/>
              </a:solidFill>
              <a:effectLst/>
              <a:uFillTx/>
              <a:latin typeface="Calisto MT"/>
            </a:endParaRPr>
          </a:p>
        </p:txBody>
      </p:sp>
    </p:spTree>
  </p:cSld>
  <mc:AlternateContent>
    <mc:Choice Requires="p14">
      <p:transition spd="slow" p14:dur="2000"/>
    </mc:Choice>
    <mc:Fallback>
      <p:transition spd="slow"/>
    </mc:Fallback>
  </mc:AlternateContent>
  <p:timing>
    <p:tnLst>
      <p:par>
        <p:cTn id="315" dur="indefinite" restart="never" nodeType="tmRoot">
          <p:childTnLst>
            <p:seq>
              <p:cTn id="316" dur="indefinite" nodeType="mainSeq">
                <p:childTnLst>
                  <p:par>
                    <p:cTn id="317" fill="hold">
                      <p:stCondLst>
                        <p:cond delay="indefinite"/>
                      </p:stCondLst>
                      <p:childTnLst>
                        <p:par>
                          <p:cTn id="318" fill="hold">
                            <p:stCondLst>
                              <p:cond delay="0"/>
                            </p:stCondLst>
                            <p:childTnLst>
                              <p:par>
                                <p:cTn id="319" nodeType="clickEffect" fill="hold" presetClass="entr" presetID="1">
                                  <p:stCondLst>
                                    <p:cond delay="0"/>
                                  </p:stCondLst>
                                  <p:childTnLst>
                                    <p:set>
                                      <p:cBhvr>
                                        <p:cTn id="320" dur="1" fill="hold">
                                          <p:stCondLst>
                                            <p:cond delay="0"/>
                                          </p:stCondLst>
                                        </p:cTn>
                                        <p:tgtEl>
                                          <p:spTgt spid="125">
                                            <p:txEl>
                                              <p:pRg st="3" end="3"/>
                                            </p:txEl>
                                          </p:spTgt>
                                        </p:tgtEl>
                                        <p:attrNameLst>
                                          <p:attrName>style.visibility</p:attrName>
                                        </p:attrNameLst>
                                      </p:cBhvr>
                                      <p:to>
                                        <p:strVal val="visible"/>
                                      </p:to>
                                    </p:set>
                                  </p:childTnLst>
                                </p:cTn>
                              </p:par>
                              <p:par>
                                <p:cTn id="321" nodeType="withEffect" fill="hold" presetClass="entr" presetID="1">
                                  <p:stCondLst>
                                    <p:cond delay="0"/>
                                  </p:stCondLst>
                                  <p:childTnLst>
                                    <p:set>
                                      <p:cBhvr>
                                        <p:cTn id="322" dur="1" fill="hold">
                                          <p:stCondLst>
                                            <p:cond delay="0"/>
                                          </p:stCondLst>
                                        </p:cTn>
                                        <p:tgtEl>
                                          <p:spTgt spid="125">
                                            <p:txEl>
                                              <p:pRg st="4" end="4"/>
                                            </p:txEl>
                                          </p:spTgt>
                                        </p:tgtEl>
                                        <p:attrNameLst>
                                          <p:attrName>style.visibility</p:attrName>
                                        </p:attrNameLst>
                                      </p:cBhvr>
                                      <p:to>
                                        <p:strVal val="visible"/>
                                      </p:to>
                                    </p:set>
                                  </p:childTnLst>
                                </p:cTn>
                              </p:par>
                              <p:par>
                                <p:cTn id="323" nodeType="withEffect" fill="hold" presetClass="entr" presetID="1">
                                  <p:stCondLst>
                                    <p:cond delay="0"/>
                                  </p:stCondLst>
                                  <p:childTnLst>
                                    <p:set>
                                      <p:cBhvr>
                                        <p:cTn id="324" dur="1" fill="hold">
                                          <p:stCondLst>
                                            <p:cond delay="0"/>
                                          </p:stCondLst>
                                        </p:cTn>
                                        <p:tgtEl>
                                          <p:spTgt spid="125">
                                            <p:txEl>
                                              <p:pRg st="5" end="5"/>
                                            </p:txEl>
                                          </p:spTgt>
                                        </p:tgtEl>
                                        <p:attrNameLst>
                                          <p:attrName>style.visibility</p:attrName>
                                        </p:attrNameLst>
                                      </p:cBhvr>
                                      <p:to>
                                        <p:strVal val="visible"/>
                                      </p:to>
                                    </p:set>
                                  </p:childTnLst>
                                </p:cTn>
                              </p:par>
                              <p:par>
                                <p:cTn id="325" nodeType="withEffect" fill="hold" presetClass="entr" presetID="1">
                                  <p:stCondLst>
                                    <p:cond delay="0"/>
                                  </p:stCondLst>
                                  <p:childTnLst>
                                    <p:set>
                                      <p:cBhvr>
                                        <p:cTn id="326" dur="1" fill="hold">
                                          <p:stCondLst>
                                            <p:cond delay="0"/>
                                          </p:stCondLst>
                                        </p:cTn>
                                        <p:tgtEl>
                                          <p:spTgt spid="125">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PlaceHolder 1"/>
          <p:cNvSpPr>
            <a:spLocks noGrp="1"/>
          </p:cNvSpPr>
          <p:nvPr>
            <p:ph type="title"/>
          </p:nvPr>
        </p:nvSpPr>
        <p:spPr>
          <a:xfrm>
            <a:off x="227520" y="471240"/>
            <a:ext cx="10690920" cy="1307160"/>
          </a:xfrm>
          <a:prstGeom prst="rect">
            <a:avLst/>
          </a:prstGeom>
          <a:noFill/>
          <a:ln w="0">
            <a:noFill/>
          </a:ln>
        </p:spPr>
        <p:txBody>
          <a:bodyPr lIns="91440" rIns="91440" tIns="45720" bIns="45720" anchor="t">
            <a:noAutofit/>
          </a:bodyPr>
          <a:p>
            <a:pPr indent="0" defTabSz="914400">
              <a:lnSpc>
                <a:spcPct val="100000"/>
              </a:lnSpc>
              <a:buNone/>
            </a:pPr>
            <a:r>
              <a:rPr b="0" lang="da-DK" sz="4000" spc="31" strike="noStrike" u="none" cap="all">
                <a:solidFill>
                  <a:schemeClr val="lt1"/>
                </a:solidFill>
                <a:effectLst/>
                <a:uFillTx/>
                <a:latin typeface="Univers Condensed"/>
              </a:rPr>
              <a:t>Pancreas cancer </a:t>
            </a:r>
            <a:endParaRPr b="0" lang="en-US" sz="4000" strike="noStrike" u="none">
              <a:solidFill>
                <a:schemeClr val="lt1"/>
              </a:solidFill>
              <a:effectLst/>
              <a:uFillTx/>
              <a:latin typeface="Calisto MT"/>
            </a:endParaRPr>
          </a:p>
        </p:txBody>
      </p:sp>
      <p:sp>
        <p:nvSpPr>
          <p:cNvPr id="129" name="PlaceHolder 2"/>
          <p:cNvSpPr>
            <a:spLocks noGrp="1"/>
          </p:cNvSpPr>
          <p:nvPr>
            <p:ph/>
          </p:nvPr>
        </p:nvSpPr>
        <p:spPr>
          <a:xfrm>
            <a:off x="315000" y="1141560"/>
            <a:ext cx="10515240" cy="4574880"/>
          </a:xfrm>
          <a:prstGeom prst="rect">
            <a:avLst/>
          </a:prstGeom>
          <a:noFill/>
          <a:ln w="0">
            <a:noFill/>
          </a:ln>
        </p:spPr>
        <p:txBody>
          <a:bodyPr lIns="91440" rIns="91440" tIns="45720" bIns="45720" anchor="t">
            <a:normAutofit/>
          </a:bodyPr>
          <a:p>
            <a:pPr marL="228600" indent="-228600" defTabSz="914400">
              <a:lnSpc>
                <a:spcPct val="150000"/>
              </a:lnSpc>
              <a:spcBef>
                <a:spcPts val="1001"/>
              </a:spcBef>
              <a:buClr>
                <a:srgbClr val="ffffff"/>
              </a:buClr>
              <a:buFont typeface="Arial"/>
              <a:buChar char="•"/>
            </a:pPr>
            <a:r>
              <a:rPr b="1" lang="da-DK" sz="2000" strike="noStrike" u="none">
                <a:solidFill>
                  <a:schemeClr val="lt1"/>
                </a:solidFill>
                <a:effectLst/>
                <a:uFillTx/>
                <a:latin typeface="Calisto MT"/>
              </a:rPr>
              <a:t>Symptomer</a:t>
            </a:r>
            <a:r>
              <a:rPr b="1" lang="en-US" sz="2000" strike="noStrike" u="none">
                <a:solidFill>
                  <a:schemeClr val="lt1"/>
                </a:solidFill>
                <a:effectLst/>
                <a:uFillTx/>
                <a:latin typeface="Calisto MT"/>
              </a:rPr>
              <a:t> - Præsenterer sig desværre sent i forløbet!</a:t>
            </a:r>
            <a:endParaRPr b="0" lang="en-US" sz="20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Calisto MT"/>
              </a:rPr>
              <a:t>Uspecifikke symptomer i starten – </a:t>
            </a:r>
            <a:r>
              <a:rPr b="0" lang="da-DK" sz="1800" strike="noStrike" u="none">
                <a:solidFill>
                  <a:srgbClr val="ff0000"/>
                </a:solidFill>
                <a:effectLst/>
                <a:uFillTx/>
                <a:latin typeface="Calisto MT"/>
              </a:rPr>
              <a:t>B symptomer! </a:t>
            </a:r>
            <a:endParaRPr b="0" lang="en-US" sz="18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Calisto MT"/>
              </a:rPr>
              <a:t>Kvalme </a:t>
            </a:r>
            <a:endParaRPr b="0" lang="en-US" sz="1800" strike="noStrike" u="none">
              <a:solidFill>
                <a:schemeClr val="lt1"/>
              </a:solidFill>
              <a:effectLst/>
              <a:uFillTx/>
              <a:latin typeface="Calisto MT"/>
            </a:endParaRPr>
          </a:p>
          <a:p>
            <a:pPr lvl="1" marL="685800" indent="-228600" defTabSz="914400">
              <a:lnSpc>
                <a:spcPct val="150000"/>
              </a:lnSpc>
              <a:spcBef>
                <a:spcPts val="499"/>
              </a:spcBef>
              <a:buClr>
                <a:srgbClr val="ff0000"/>
              </a:buClr>
              <a:buFont typeface="Arial"/>
              <a:buChar char="•"/>
            </a:pPr>
            <a:r>
              <a:rPr b="0" lang="da-DK" sz="1800" strike="noStrike" u="none">
                <a:solidFill>
                  <a:srgbClr val="ff0000"/>
                </a:solidFill>
                <a:effectLst/>
                <a:uFillTx/>
                <a:latin typeface="Calisto MT"/>
              </a:rPr>
              <a:t>Mavesmerter </a:t>
            </a:r>
            <a:endParaRPr b="0" lang="en-US" sz="18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Calisto MT"/>
              </a:rPr>
              <a:t>Senere </a:t>
            </a:r>
            <a:r>
              <a:rPr b="0" lang="da-DK" sz="1800" strike="noStrike" u="none">
                <a:solidFill>
                  <a:srgbClr val="ff0000"/>
                </a:solidFill>
                <a:effectLst/>
                <a:uFillTx/>
                <a:latin typeface="Calisto MT"/>
              </a:rPr>
              <a:t>icterus </a:t>
            </a:r>
            <a:r>
              <a:rPr b="0" lang="da-DK" sz="1800" strike="noStrike" u="none">
                <a:solidFill>
                  <a:schemeClr val="lt1"/>
                </a:solidFill>
                <a:effectLst/>
                <a:uFillTx/>
                <a:latin typeface="Calisto MT"/>
              </a:rPr>
              <a:t>ved afklemning af galdevejene</a:t>
            </a:r>
            <a:endParaRPr b="0" lang="en-US" sz="1800" strike="noStrike" u="none">
              <a:solidFill>
                <a:schemeClr val="lt1"/>
              </a:solidFill>
              <a:effectLst/>
              <a:uFillTx/>
              <a:latin typeface="Calisto MT"/>
            </a:endParaRPr>
          </a:p>
          <a:p>
            <a:pPr lvl="1" marL="685800" indent="-228600" defTabSz="914400">
              <a:lnSpc>
                <a:spcPct val="150000"/>
              </a:lnSpc>
              <a:spcBef>
                <a:spcPts val="499"/>
              </a:spcBef>
              <a:buClr>
                <a:srgbClr val="ff0000"/>
              </a:buClr>
              <a:buFont typeface="Arial"/>
              <a:buChar char="•"/>
            </a:pPr>
            <a:r>
              <a:rPr b="0" lang="da-DK" sz="1800" strike="noStrike" u="none">
                <a:solidFill>
                  <a:srgbClr val="ff0000"/>
                </a:solidFill>
                <a:effectLst/>
                <a:uFillTx/>
                <a:latin typeface="Calisto MT"/>
              </a:rPr>
              <a:t>Progredierer </a:t>
            </a:r>
            <a:r>
              <a:rPr b="0" lang="da-DK" sz="1800" strike="noStrike" u="sng">
                <a:solidFill>
                  <a:srgbClr val="ff0000"/>
                </a:solidFill>
                <a:effectLst/>
                <a:uFillTx/>
                <a:latin typeface="Calisto MT"/>
              </a:rPr>
              <a:t>HURTIGT</a:t>
            </a:r>
            <a:r>
              <a:rPr b="0" lang="da-DK" sz="1800" strike="noStrike" u="none">
                <a:solidFill>
                  <a:srgbClr val="ff0000"/>
                </a:solidFill>
                <a:effectLst/>
                <a:uFillTx/>
                <a:latin typeface="Calisto MT"/>
              </a:rPr>
              <a:t>! </a:t>
            </a:r>
            <a:endParaRPr b="0" lang="en-US" sz="1800" strike="noStrike" u="none">
              <a:solidFill>
                <a:schemeClr val="lt1"/>
              </a:solidFill>
              <a:effectLst/>
              <a:uFillTx/>
              <a:latin typeface="Calisto MT"/>
            </a:endParaRPr>
          </a:p>
          <a:p>
            <a:pPr marL="228600" indent="-228600" defTabSz="914400">
              <a:lnSpc>
                <a:spcPct val="150000"/>
              </a:lnSpc>
              <a:spcBef>
                <a:spcPts val="1001"/>
              </a:spcBef>
              <a:buClr>
                <a:srgbClr val="ffffff"/>
              </a:buClr>
              <a:buFont typeface="Arial"/>
              <a:buChar char="•"/>
            </a:pPr>
            <a:r>
              <a:rPr b="1" lang="da-DK" sz="2000" strike="noStrike" u="none">
                <a:solidFill>
                  <a:schemeClr val="lt1"/>
                </a:solidFill>
                <a:effectLst/>
                <a:uFillTx/>
                <a:latin typeface="Calisto MT"/>
              </a:rPr>
              <a:t>Diagnose</a:t>
            </a:r>
            <a:endParaRPr b="0" lang="en-US" sz="2000" strike="noStrike" u="none">
              <a:solidFill>
                <a:schemeClr val="lt1"/>
              </a:solidFill>
              <a:effectLst/>
              <a:uFillTx/>
              <a:latin typeface="Calisto MT"/>
            </a:endParaRPr>
          </a:p>
          <a:p>
            <a:pPr lvl="1" marL="685800" indent="-228600" defTabSz="914400">
              <a:lnSpc>
                <a:spcPct val="150000"/>
              </a:lnSpc>
              <a:spcBef>
                <a:spcPts val="499"/>
              </a:spcBef>
              <a:buClr>
                <a:srgbClr val="ff0000"/>
              </a:buClr>
              <a:buFont typeface="Arial"/>
              <a:buChar char="•"/>
            </a:pPr>
            <a:r>
              <a:rPr b="0" lang="da-DK" sz="1800" strike="noStrike" u="none">
                <a:solidFill>
                  <a:srgbClr val="ff0000"/>
                </a:solidFill>
                <a:effectLst/>
                <a:uFillTx/>
                <a:latin typeface="Calisto MT"/>
              </a:rPr>
              <a:t>CT </a:t>
            </a:r>
            <a:endParaRPr b="0" lang="en-US" sz="1800" strike="noStrike" u="none">
              <a:solidFill>
                <a:schemeClr val="lt1"/>
              </a:solidFill>
              <a:effectLst/>
              <a:uFillTx/>
              <a:latin typeface="Calisto MT"/>
            </a:endParaRPr>
          </a:p>
        </p:txBody>
      </p:sp>
      <p:pic>
        <p:nvPicPr>
          <p:cNvPr id="130" name="Picture 4" descr="Pancreatic Cancer - Clinical Features - Management - TeachMeSurgery"/>
          <p:cNvPicPr/>
          <p:nvPr/>
        </p:nvPicPr>
        <p:blipFill>
          <a:blip r:embed="rId1"/>
          <a:stretch/>
        </p:blipFill>
        <p:spPr>
          <a:xfrm>
            <a:off x="7972560" y="1825560"/>
            <a:ext cx="3983400" cy="3037680"/>
          </a:xfrm>
          <a:prstGeom prst="rect">
            <a:avLst/>
          </a:prstGeom>
          <a:noFill/>
          <a:ln w="0">
            <a:noFill/>
          </a:ln>
        </p:spPr>
      </p:pic>
    </p:spTree>
  </p:cSld>
  <mc:AlternateContent>
    <mc:Choice Requires="p14">
      <p:transition spd="slow" p14:dur="2000"/>
    </mc:Choice>
    <mc:Fallback>
      <p:transition spd="slow"/>
    </mc:Fallback>
  </mc:AlternateContent>
  <p:timing>
    <p:tnLst>
      <p:par>
        <p:cTn id="327" dur="indefinite" restart="never" nodeType="tmRoot">
          <p:childTnLst>
            <p:seq>
              <p:cTn id="328" dur="indefinite" nodeType="mainSeq">
                <p:childTnLst>
                  <p:par>
                    <p:cTn id="329" fill="hold">
                      <p:stCondLst>
                        <p:cond delay="indefinite"/>
                      </p:stCondLst>
                      <p:childTnLst>
                        <p:par>
                          <p:cTn id="330" fill="hold">
                            <p:stCondLst>
                              <p:cond delay="0"/>
                            </p:stCondLst>
                            <p:childTnLst>
                              <p:par>
                                <p:cTn id="331" nodeType="clickEffect" fill="hold" presetClass="entr" presetID="1">
                                  <p:stCondLst>
                                    <p:cond delay="0"/>
                                  </p:stCondLst>
                                  <p:childTnLst>
                                    <p:set>
                                      <p:cBhvr>
                                        <p:cTn id="332" dur="1" fill="hold">
                                          <p:stCondLst>
                                            <p:cond delay="0"/>
                                          </p:stCondLst>
                                        </p:cTn>
                                        <p:tgtEl>
                                          <p:spTgt spid="129">
                                            <p:txEl>
                                              <p:pRg st="5" end="5"/>
                                            </p:txEl>
                                          </p:spTgt>
                                        </p:tgtEl>
                                        <p:attrNameLst>
                                          <p:attrName>style.visibility</p:attrName>
                                        </p:attrNameLst>
                                      </p:cBhvr>
                                      <p:to>
                                        <p:strVal val="visible"/>
                                      </p:to>
                                    </p:set>
                                  </p:childTnLst>
                                </p:cTn>
                              </p:par>
                            </p:childTnLst>
                          </p:cTn>
                        </p:par>
                      </p:childTnLst>
                    </p:cTn>
                  </p:par>
                  <p:par>
                    <p:cTn id="333" fill="hold">
                      <p:stCondLst>
                        <p:cond delay="indefinite"/>
                      </p:stCondLst>
                      <p:childTnLst>
                        <p:par>
                          <p:cTn id="334" fill="hold">
                            <p:stCondLst>
                              <p:cond delay="0"/>
                            </p:stCondLst>
                            <p:childTnLst>
                              <p:par>
                                <p:cTn id="335" nodeType="clickEffect" fill="hold" presetClass="entr" presetID="1">
                                  <p:stCondLst>
                                    <p:cond delay="0"/>
                                  </p:stCondLst>
                                  <p:childTnLst>
                                    <p:set>
                                      <p:cBhvr>
                                        <p:cTn id="336" dur="1" fill="hold">
                                          <p:stCondLst>
                                            <p:cond delay="0"/>
                                          </p:stCondLst>
                                        </p:cTn>
                                        <p:tgtEl>
                                          <p:spTgt spid="129">
                                            <p:txEl>
                                              <p:pRg st="6" end="6"/>
                                            </p:txEl>
                                          </p:spTgt>
                                        </p:tgtEl>
                                        <p:attrNameLst>
                                          <p:attrName>style.visibility</p:attrName>
                                        </p:attrNameLst>
                                      </p:cBhvr>
                                      <p:to>
                                        <p:strVal val="visible"/>
                                      </p:to>
                                    </p:set>
                                  </p:childTnLst>
                                </p:cTn>
                              </p:par>
                              <p:par>
                                <p:cTn id="337" nodeType="withEffect" fill="hold" presetClass="entr" presetID="1">
                                  <p:stCondLst>
                                    <p:cond delay="0"/>
                                  </p:stCondLst>
                                  <p:childTnLst>
                                    <p:set>
                                      <p:cBhvr>
                                        <p:cTn id="338" dur="1" fill="hold">
                                          <p:stCondLst>
                                            <p:cond delay="0"/>
                                          </p:stCondLst>
                                        </p:cTn>
                                        <p:tgtEl>
                                          <p:spTgt spid="129">
                                            <p:txEl>
                                              <p:pRg st="7" end="7"/>
                                            </p:txEl>
                                          </p:spTgt>
                                        </p:tgtEl>
                                        <p:attrNameLst>
                                          <p:attrName>style.visibility</p:attrName>
                                        </p:attrNameLst>
                                      </p:cBhvr>
                                      <p:to>
                                        <p:strVal val="visible"/>
                                      </p:to>
                                    </p:set>
                                  </p:childTnLst>
                                </p:cTn>
                              </p:par>
                            </p:childTnLst>
                          </p:cTn>
                        </p:par>
                      </p:childTnLst>
                    </p:cTn>
                  </p:par>
                  <p:par>
                    <p:cTn id="339" fill="hold">
                      <p:stCondLst>
                        <p:cond delay="indefinite"/>
                      </p:stCondLst>
                      <p:childTnLst>
                        <p:par>
                          <p:cTn id="340" fill="hold">
                            <p:stCondLst>
                              <p:cond delay="0"/>
                            </p:stCondLst>
                            <p:childTnLst>
                              <p:par>
                                <p:cTn id="341" nodeType="clickEffect" fill="hold" presetClass="entr" presetID="1">
                                  <p:stCondLst>
                                    <p:cond delay="0"/>
                                  </p:stCondLst>
                                  <p:childTnLst>
                                    <p:set>
                                      <p:cBhvr>
                                        <p:cTn id="342"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PlaceHolder 1"/>
          <p:cNvSpPr>
            <a:spLocks noGrp="1"/>
          </p:cNvSpPr>
          <p:nvPr>
            <p:ph type="title"/>
          </p:nvPr>
        </p:nvSpPr>
        <p:spPr>
          <a:xfrm>
            <a:off x="227520" y="471240"/>
            <a:ext cx="10690920" cy="1307160"/>
          </a:xfrm>
          <a:prstGeom prst="rect">
            <a:avLst/>
          </a:prstGeom>
          <a:noFill/>
          <a:ln w="0">
            <a:noFill/>
          </a:ln>
        </p:spPr>
        <p:txBody>
          <a:bodyPr lIns="91440" rIns="91440" tIns="45720" bIns="45720" anchor="t">
            <a:noAutofit/>
          </a:bodyPr>
          <a:p>
            <a:pPr indent="0" defTabSz="914400">
              <a:lnSpc>
                <a:spcPct val="100000"/>
              </a:lnSpc>
              <a:buNone/>
            </a:pPr>
            <a:r>
              <a:rPr b="0" lang="da-DK" sz="4000" spc="31" strike="noStrike" u="none" cap="all">
                <a:solidFill>
                  <a:schemeClr val="lt1"/>
                </a:solidFill>
                <a:effectLst/>
                <a:uFillTx/>
                <a:latin typeface="Univers Condensed"/>
              </a:rPr>
              <a:t>Pancreas cancer </a:t>
            </a:r>
            <a:endParaRPr b="0" lang="en-US" sz="4000" strike="noStrike" u="none">
              <a:solidFill>
                <a:schemeClr val="lt1"/>
              </a:solidFill>
              <a:effectLst/>
              <a:uFillTx/>
              <a:latin typeface="Calisto MT"/>
            </a:endParaRPr>
          </a:p>
        </p:txBody>
      </p:sp>
      <p:sp>
        <p:nvSpPr>
          <p:cNvPr id="132" name="PlaceHolder 2"/>
          <p:cNvSpPr>
            <a:spLocks noGrp="1"/>
          </p:cNvSpPr>
          <p:nvPr>
            <p:ph/>
          </p:nvPr>
        </p:nvSpPr>
        <p:spPr>
          <a:xfrm>
            <a:off x="227160" y="1338120"/>
            <a:ext cx="10691280" cy="5200920"/>
          </a:xfrm>
          <a:prstGeom prst="rect">
            <a:avLst/>
          </a:prstGeom>
          <a:noFill/>
          <a:ln w="0">
            <a:noFill/>
          </a:ln>
        </p:spPr>
        <p:txBody>
          <a:bodyPr lIns="91440" rIns="91440" tIns="45720" bIns="45720" anchor="t">
            <a:normAutofit/>
          </a:bodyPr>
          <a:p>
            <a:pPr marL="228600" indent="-228600" defTabSz="914400">
              <a:lnSpc>
                <a:spcPct val="150000"/>
              </a:lnSpc>
              <a:spcBef>
                <a:spcPts val="1001"/>
              </a:spcBef>
              <a:buClr>
                <a:srgbClr val="ffffff"/>
              </a:buClr>
              <a:buFont typeface="Arial"/>
              <a:buChar char="•"/>
            </a:pPr>
            <a:r>
              <a:rPr b="1" lang="da-DK" sz="2000" strike="noStrike" u="none">
                <a:solidFill>
                  <a:schemeClr val="lt1"/>
                </a:solidFill>
                <a:effectLst/>
                <a:uFillTx/>
                <a:latin typeface="Calisto MT"/>
              </a:rPr>
              <a:t>Behandling </a:t>
            </a:r>
            <a:endParaRPr b="0" lang="en-US" sz="2000" strike="noStrike" u="none">
              <a:solidFill>
                <a:schemeClr val="lt1"/>
              </a:solidFill>
              <a:effectLst/>
              <a:uFillTx/>
              <a:latin typeface="Calisto MT"/>
            </a:endParaRPr>
          </a:p>
          <a:p>
            <a:pPr lvl="1" marL="685800" indent="-228600" defTabSz="914400">
              <a:lnSpc>
                <a:spcPct val="150000"/>
              </a:lnSpc>
              <a:spcBef>
                <a:spcPts val="499"/>
              </a:spcBef>
              <a:buClr>
                <a:srgbClr val="ff0000"/>
              </a:buClr>
              <a:buFont typeface="Arial"/>
              <a:buChar char="•"/>
            </a:pPr>
            <a:r>
              <a:rPr b="0" lang="da-DK" sz="1800" strike="noStrike" u="none">
                <a:solidFill>
                  <a:srgbClr val="ff0000"/>
                </a:solidFill>
                <a:effectLst/>
                <a:uFillTx/>
                <a:latin typeface="Calisto MT"/>
              </a:rPr>
              <a:t>Whipples operation </a:t>
            </a:r>
            <a:endParaRPr b="0" lang="en-US" sz="1800" strike="noStrike" u="none">
              <a:solidFill>
                <a:schemeClr val="lt1"/>
              </a:solidFill>
              <a:effectLst/>
              <a:uFillTx/>
              <a:latin typeface="Calisto MT"/>
            </a:endParaRPr>
          </a:p>
          <a:p>
            <a:pPr lvl="2" marL="1143000" indent="-228600" defTabSz="914400">
              <a:lnSpc>
                <a:spcPct val="150000"/>
              </a:lnSpc>
              <a:spcBef>
                <a:spcPts val="499"/>
              </a:spcBef>
              <a:buClr>
                <a:srgbClr val="ffffff"/>
              </a:buClr>
              <a:buFont typeface="Arial"/>
              <a:buChar char="•"/>
            </a:pPr>
            <a:r>
              <a:rPr b="0" lang="da-DK" sz="1600" strike="noStrike" u="none">
                <a:solidFill>
                  <a:schemeClr val="lt1"/>
                </a:solidFill>
                <a:effectLst/>
                <a:uFillTx/>
                <a:latin typeface="Calisto MT"/>
              </a:rPr>
              <a:t>Eneste helbredende behandling</a:t>
            </a:r>
            <a:r>
              <a:rPr b="0" lang="en-US" sz="1600" strike="noStrike" u="none">
                <a:solidFill>
                  <a:schemeClr val="lt1"/>
                </a:solidFill>
                <a:effectLst/>
                <a:uFillTx/>
                <a:latin typeface="Calisto MT"/>
              </a:rPr>
              <a:t>. Kun ved tumorer i caput pancreatisis</a:t>
            </a:r>
            <a:endParaRPr b="0" lang="en-US" sz="1600" strike="noStrike" u="none">
              <a:solidFill>
                <a:schemeClr val="lt1"/>
              </a:solidFill>
              <a:effectLst/>
              <a:uFillTx/>
              <a:latin typeface="Calisto MT"/>
            </a:endParaRPr>
          </a:p>
          <a:p>
            <a:pPr lvl="2" marL="1143000" indent="-228600" defTabSz="914400">
              <a:lnSpc>
                <a:spcPct val="150000"/>
              </a:lnSpc>
              <a:spcBef>
                <a:spcPts val="499"/>
              </a:spcBef>
              <a:buClr>
                <a:srgbClr val="ffffff"/>
              </a:buClr>
              <a:buFont typeface="Arial"/>
              <a:buChar char="•"/>
            </a:pPr>
            <a:r>
              <a:rPr b="0" lang="da-DK" sz="1600" strike="noStrike" u="none">
                <a:solidFill>
                  <a:schemeClr val="lt1"/>
                </a:solidFill>
                <a:effectLst/>
                <a:uFillTx/>
                <a:latin typeface="Calisto MT"/>
              </a:rPr>
              <a:t>Kan nogle gange forudgåes af kemo- og strålebehandling</a:t>
            </a:r>
            <a:endParaRPr b="0" lang="en-US" sz="1600" strike="noStrike" u="none">
              <a:solidFill>
                <a:schemeClr val="lt1"/>
              </a:solidFill>
              <a:effectLst/>
              <a:uFillTx/>
              <a:latin typeface="Calisto MT"/>
            </a:endParaRPr>
          </a:p>
          <a:p>
            <a:pPr marL="228600" indent="-228600" defTabSz="914400">
              <a:lnSpc>
                <a:spcPct val="150000"/>
              </a:lnSpc>
              <a:spcBef>
                <a:spcPts val="1001"/>
              </a:spcBef>
              <a:buClr>
                <a:srgbClr val="ff0000"/>
              </a:buClr>
              <a:buFont typeface="Arial"/>
              <a:buChar char="•"/>
            </a:pPr>
            <a:r>
              <a:rPr b="0" lang="da-DK" sz="2000" strike="noStrike" u="none">
                <a:solidFill>
                  <a:srgbClr val="ff0000"/>
                </a:solidFill>
                <a:effectLst/>
                <a:uFillTx/>
                <a:latin typeface="Calisto MT"/>
              </a:rPr>
              <a:t>Kun 20% tilbydes operation </a:t>
            </a:r>
            <a:endParaRPr b="0" lang="en-US" sz="20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en-US" sz="1800" strike="noStrike" u="none">
                <a:solidFill>
                  <a:schemeClr val="lt1"/>
                </a:solidFill>
                <a:effectLst/>
                <a:uFillTx/>
                <a:latin typeface="Calisto MT"/>
              </a:rPr>
              <a:t>Resten</a:t>
            </a:r>
            <a:r>
              <a:rPr b="0" lang="da-DK" sz="1800" strike="noStrike" u="none">
                <a:solidFill>
                  <a:schemeClr val="lt1"/>
                </a:solidFill>
                <a:effectLst/>
                <a:uFillTx/>
                <a:latin typeface="Calisto MT"/>
              </a:rPr>
              <a:t> har metastaser på diagnosetidspunkt, non-resektabel tumor eller for dårlig AT til OP</a:t>
            </a:r>
            <a:endParaRPr b="0" lang="en-US" sz="18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en-US" sz="1800" strike="noStrike" u="none">
                <a:solidFill>
                  <a:schemeClr val="lt1"/>
                </a:solidFill>
                <a:effectLst/>
                <a:uFillTx/>
                <a:latin typeface="Calisto MT"/>
              </a:rPr>
              <a:t>Behandling for resterende? </a:t>
            </a:r>
            <a:endParaRPr b="0" lang="en-US" sz="1800" strike="noStrike" u="none">
              <a:solidFill>
                <a:schemeClr val="lt1"/>
              </a:solidFill>
              <a:effectLst/>
              <a:uFillTx/>
              <a:latin typeface="Calisto MT"/>
            </a:endParaRPr>
          </a:p>
          <a:p>
            <a:pPr lvl="2" marL="1143000" indent="-228600" defTabSz="914400">
              <a:lnSpc>
                <a:spcPct val="150000"/>
              </a:lnSpc>
              <a:spcBef>
                <a:spcPts val="499"/>
              </a:spcBef>
              <a:buClr>
                <a:srgbClr val="ffffff"/>
              </a:buClr>
              <a:buFont typeface="Arial"/>
              <a:buChar char="•"/>
            </a:pPr>
            <a:r>
              <a:rPr b="0" lang="en-US" sz="1600" strike="noStrike" u="none">
                <a:solidFill>
                  <a:schemeClr val="lt1"/>
                </a:solidFill>
                <a:effectLst/>
                <a:uFillTx/>
                <a:latin typeface="Calisto MT"/>
              </a:rPr>
              <a:t>Kemoterapi. Aflastning af galdeveje (dræn/stent). Smertebehandling, enzymsubstitution, diabetesbehandling. </a:t>
            </a:r>
            <a:endParaRPr b="0" lang="en-US" sz="1600" strike="noStrike" u="none">
              <a:solidFill>
                <a:schemeClr val="lt1"/>
              </a:solidFill>
              <a:effectLst/>
              <a:uFillTx/>
              <a:latin typeface="Calisto MT"/>
            </a:endParaRPr>
          </a:p>
        </p:txBody>
      </p:sp>
      <p:pic>
        <p:nvPicPr>
          <p:cNvPr id="133" name="Picture 2" descr="Bugspytkirtelkræft - Wikipedia, den frie encyklopædi"/>
          <p:cNvPicPr/>
          <p:nvPr/>
        </p:nvPicPr>
        <p:blipFill>
          <a:blip r:embed="rId1"/>
          <a:stretch/>
        </p:blipFill>
        <p:spPr>
          <a:xfrm>
            <a:off x="7933320" y="428400"/>
            <a:ext cx="3727440" cy="2524320"/>
          </a:xfrm>
          <a:prstGeom prst="rect">
            <a:avLst/>
          </a:prstGeom>
          <a:noFill/>
          <a:ln w="0">
            <a:noFill/>
          </a:ln>
        </p:spPr>
      </p:pic>
      <p:sp>
        <p:nvSpPr>
          <p:cNvPr id="134" name="Tekstfelt 3"/>
          <p:cNvSpPr/>
          <p:nvPr/>
        </p:nvSpPr>
        <p:spPr>
          <a:xfrm>
            <a:off x="7933320" y="2913120"/>
            <a:ext cx="3870000" cy="36900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0" lang="da-DK" sz="1800" strike="noStrike" u="none">
                <a:solidFill>
                  <a:schemeClr val="lt1"/>
                </a:solidFill>
                <a:effectLst/>
                <a:uFillTx/>
                <a:latin typeface="Calisto MT"/>
              </a:rPr>
              <a:t>Lever-metastaser fra pancreascancer</a:t>
            </a:r>
            <a:endParaRPr b="0" lang="en-DK" sz="18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timing>
    <p:tnLst>
      <p:par>
        <p:cTn id="343" dur="indefinite" restart="never" nodeType="tmRoot">
          <p:childTnLst>
            <p:seq>
              <p:cTn id="344" dur="indefinite" nodeType="mainSeq">
                <p:childTnLst>
                  <p:par>
                    <p:cTn id="345" fill="hold">
                      <p:stCondLst>
                        <p:cond delay="indefinite"/>
                      </p:stCondLst>
                      <p:childTnLst>
                        <p:par>
                          <p:cTn id="346" fill="hold">
                            <p:stCondLst>
                              <p:cond delay="0"/>
                            </p:stCondLst>
                            <p:childTnLst>
                              <p:par>
                                <p:cTn id="347" nodeType="clickEffect" fill="hold" presetClass="entr" presetID="1">
                                  <p:stCondLst>
                                    <p:cond delay="0"/>
                                  </p:stCondLst>
                                  <p:childTnLst>
                                    <p:set>
                                      <p:cBhvr>
                                        <p:cTn id="348" dur="1" fill="hold">
                                          <p:stCondLst>
                                            <p:cond delay="0"/>
                                          </p:stCondLst>
                                        </p:cTn>
                                        <p:tgtEl>
                                          <p:spTgt spid="132">
                                            <p:txEl>
                                              <p:pRg st="5" end="5"/>
                                            </p:txEl>
                                          </p:spTgt>
                                        </p:tgtEl>
                                        <p:attrNameLst>
                                          <p:attrName>style.visibility</p:attrName>
                                        </p:attrNameLst>
                                      </p:cBhvr>
                                      <p:to>
                                        <p:strVal val="visible"/>
                                      </p:to>
                                    </p:set>
                                  </p:childTnLst>
                                </p:cTn>
                              </p:par>
                            </p:childTnLst>
                          </p:cTn>
                        </p:par>
                      </p:childTnLst>
                    </p:cTn>
                  </p:par>
                  <p:par>
                    <p:cTn id="349" fill="hold">
                      <p:stCondLst>
                        <p:cond delay="indefinite"/>
                      </p:stCondLst>
                      <p:childTnLst>
                        <p:par>
                          <p:cTn id="350" fill="hold">
                            <p:stCondLst>
                              <p:cond delay="0"/>
                            </p:stCondLst>
                            <p:childTnLst>
                              <p:par>
                                <p:cTn id="351" nodeType="clickEffect" fill="hold" presetClass="entr" presetID="1">
                                  <p:stCondLst>
                                    <p:cond delay="0"/>
                                  </p:stCondLst>
                                  <p:childTnLst>
                                    <p:set>
                                      <p:cBhvr>
                                        <p:cTn id="352" dur="1" fill="hold">
                                          <p:stCondLst>
                                            <p:cond delay="0"/>
                                          </p:stCondLst>
                                        </p:cTn>
                                        <p:tgtEl>
                                          <p:spTgt spid="132">
                                            <p:txEl>
                                              <p:pRg st="6" end="6"/>
                                            </p:txEl>
                                          </p:spTgt>
                                        </p:tgtEl>
                                        <p:attrNameLst>
                                          <p:attrName>style.visibility</p:attrName>
                                        </p:attrNameLst>
                                      </p:cBhvr>
                                      <p:to>
                                        <p:strVal val="visible"/>
                                      </p:to>
                                    </p:set>
                                  </p:childTnLst>
                                </p:cTn>
                              </p:par>
                            </p:childTnLst>
                          </p:cTn>
                        </p:par>
                      </p:childTnLst>
                    </p:cTn>
                  </p:par>
                  <p:par>
                    <p:cTn id="353" fill="hold">
                      <p:stCondLst>
                        <p:cond delay="indefinite"/>
                      </p:stCondLst>
                      <p:childTnLst>
                        <p:par>
                          <p:cTn id="354" fill="hold">
                            <p:stCondLst>
                              <p:cond delay="0"/>
                            </p:stCondLst>
                            <p:childTnLst>
                              <p:par>
                                <p:cTn id="355" nodeType="clickEffect" fill="hold" presetClass="entr" presetID="1">
                                  <p:stCondLst>
                                    <p:cond delay="0"/>
                                  </p:stCondLst>
                                  <p:childTnLst>
                                    <p:set>
                                      <p:cBhvr>
                                        <p:cTn id="356" dur="1" fill="hold">
                                          <p:stCondLst>
                                            <p:cond delay="0"/>
                                          </p:stCondLst>
                                        </p:cTn>
                                        <p:tgtEl>
                                          <p:spTgt spid="132">
                                            <p:txEl>
                                              <p:pRg st="7" end="7"/>
                                            </p:txEl>
                                          </p:spTgt>
                                        </p:tgtEl>
                                        <p:attrNameLst>
                                          <p:attrName>style.visibility</p:attrName>
                                        </p:attrNameLst>
                                      </p:cBhvr>
                                      <p:to>
                                        <p:strVal val="visible"/>
                                      </p:to>
                                    </p:set>
                                  </p:childTnLst>
                                </p:cTn>
                              </p:par>
                            </p:childTnLst>
                          </p:cTn>
                        </p:par>
                      </p:childTnLst>
                    </p:cTn>
                  </p:par>
                  <p:par>
                    <p:cTn id="357" fill="hold">
                      <p:stCondLst>
                        <p:cond delay="indefinite"/>
                      </p:stCondLst>
                      <p:childTnLst>
                        <p:par>
                          <p:cTn id="358" fill="hold">
                            <p:stCondLst>
                              <p:cond delay="0"/>
                            </p:stCondLst>
                            <p:childTnLst>
                              <p:par>
                                <p:cTn id="359" nodeType="clickEffect" fill="hold" presetClass="entr" presetID="1">
                                  <p:stCondLst>
                                    <p:cond delay="0"/>
                                  </p:stCondLst>
                                  <p:childTnLst>
                                    <p:set>
                                      <p:cBhvr>
                                        <p:cTn id="360"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5" name="Billede 3" descr=""/>
          <p:cNvPicPr/>
          <p:nvPr/>
        </p:nvPicPr>
        <p:blipFill>
          <a:blip r:embed="rId1"/>
          <a:srcRect l="-171" t="0" r="2486" b="0"/>
          <a:stretch/>
        </p:blipFill>
        <p:spPr>
          <a:xfrm>
            <a:off x="2312280" y="334080"/>
            <a:ext cx="7841880" cy="5820120"/>
          </a:xfrm>
          <a:prstGeom prst="rect">
            <a:avLst/>
          </a:prstGeom>
          <a:noFill/>
          <a:ln w="0">
            <a:noFill/>
          </a:ln>
        </p:spPr>
      </p:pic>
      <p:sp>
        <p:nvSpPr>
          <p:cNvPr id="136" name="Tekstfelt 1"/>
          <p:cNvSpPr/>
          <p:nvPr/>
        </p:nvSpPr>
        <p:spPr>
          <a:xfrm>
            <a:off x="2312280" y="6252120"/>
            <a:ext cx="10547280" cy="79992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1" lang="da-DK" sz="2800" strike="noStrike" u="none">
                <a:solidFill>
                  <a:srgbClr val="ff0000"/>
                </a:solidFill>
                <a:effectLst/>
                <a:uFillTx/>
                <a:latin typeface="Calisto MT"/>
              </a:rPr>
              <a:t>Stor kompliceret OP - Kan </a:t>
            </a:r>
            <a:r>
              <a:rPr b="1" lang="da-DK" sz="2800" strike="noStrike" u="sng">
                <a:solidFill>
                  <a:srgbClr val="ff0000"/>
                </a:solidFill>
                <a:effectLst/>
                <a:uFillTx/>
                <a:latin typeface="Calisto MT"/>
              </a:rPr>
              <a:t>kun</a:t>
            </a:r>
            <a:r>
              <a:rPr b="1" lang="da-DK" sz="2800" strike="noStrike" u="none">
                <a:solidFill>
                  <a:srgbClr val="ff0000"/>
                </a:solidFill>
                <a:effectLst/>
                <a:uFillTx/>
                <a:latin typeface="Calisto MT"/>
              </a:rPr>
              <a:t> bruges til cancer i caput </a:t>
            </a:r>
            <a:endParaRPr b="0" lang="en-DK" sz="2800" strike="noStrike" u="none">
              <a:solidFill>
                <a:srgbClr val="ffffff"/>
              </a:solidFill>
              <a:effectLst/>
              <a:uFillTx/>
              <a:latin typeface="Arial"/>
            </a:endParaRPr>
          </a:p>
          <a:p>
            <a:pPr defTabSz="457200">
              <a:lnSpc>
                <a:spcPct val="100000"/>
              </a:lnSpc>
            </a:pPr>
            <a:endParaRPr b="0" lang="en-DK" sz="18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PlaceHolder 1"/>
          <p:cNvSpPr>
            <a:spLocks noGrp="1"/>
          </p:cNvSpPr>
          <p:nvPr>
            <p:ph type="title"/>
          </p:nvPr>
        </p:nvSpPr>
        <p:spPr>
          <a:xfrm>
            <a:off x="227520" y="471240"/>
            <a:ext cx="10690920" cy="1307160"/>
          </a:xfrm>
          <a:prstGeom prst="rect">
            <a:avLst/>
          </a:prstGeom>
          <a:noFill/>
          <a:ln w="0">
            <a:noFill/>
          </a:ln>
        </p:spPr>
        <p:txBody>
          <a:bodyPr lIns="91440" rIns="91440" tIns="45720" bIns="45720" anchor="t">
            <a:noAutofit/>
          </a:bodyPr>
          <a:p>
            <a:pPr indent="0" defTabSz="914400">
              <a:lnSpc>
                <a:spcPct val="100000"/>
              </a:lnSpc>
              <a:buNone/>
            </a:pPr>
            <a:r>
              <a:rPr b="0" lang="da-DK" sz="4000" spc="31" strike="noStrike" u="none" cap="all">
                <a:solidFill>
                  <a:schemeClr val="lt1"/>
                </a:solidFill>
                <a:effectLst/>
                <a:uFillTx/>
                <a:latin typeface="Univers Condensed"/>
              </a:rPr>
              <a:t>Pancreas cancer </a:t>
            </a:r>
            <a:endParaRPr b="0" lang="en-US" sz="4000" strike="noStrike" u="none">
              <a:solidFill>
                <a:schemeClr val="lt1"/>
              </a:solidFill>
              <a:effectLst/>
              <a:uFillTx/>
              <a:latin typeface="Calisto MT"/>
            </a:endParaRPr>
          </a:p>
        </p:txBody>
      </p:sp>
      <p:sp>
        <p:nvSpPr>
          <p:cNvPr id="138" name="PlaceHolder 2"/>
          <p:cNvSpPr>
            <a:spLocks noGrp="1"/>
          </p:cNvSpPr>
          <p:nvPr>
            <p:ph/>
          </p:nvPr>
        </p:nvSpPr>
        <p:spPr>
          <a:xfrm>
            <a:off x="161280" y="1121400"/>
            <a:ext cx="4703760" cy="2044800"/>
          </a:xfrm>
          <a:prstGeom prst="rect">
            <a:avLst/>
          </a:prstGeom>
          <a:noFill/>
          <a:ln w="0">
            <a:noFill/>
          </a:ln>
        </p:spPr>
        <p:txBody>
          <a:bodyPr lIns="91440" rIns="91440" tIns="45720" bIns="45720" anchor="t">
            <a:normAutofit/>
          </a:bodyPr>
          <a:p>
            <a:pPr marL="228600" indent="-228600" defTabSz="914400">
              <a:lnSpc>
                <a:spcPct val="150000"/>
              </a:lnSpc>
              <a:spcBef>
                <a:spcPts val="1001"/>
              </a:spcBef>
              <a:buClr>
                <a:srgbClr val="ffffff"/>
              </a:buClr>
              <a:buFont typeface="Arial"/>
              <a:buChar char="•"/>
            </a:pPr>
            <a:r>
              <a:rPr b="1" lang="da-DK" sz="2000" strike="noStrike" u="none">
                <a:solidFill>
                  <a:schemeClr val="lt1"/>
                </a:solidFill>
                <a:effectLst/>
                <a:uFillTx/>
                <a:latin typeface="Calisto MT"/>
              </a:rPr>
              <a:t>Prognose</a:t>
            </a:r>
            <a:endParaRPr b="0" lang="en-US" sz="2000" strike="noStrike" u="none">
              <a:solidFill>
                <a:schemeClr val="lt1"/>
              </a:solidFill>
              <a:effectLst/>
              <a:uFillTx/>
              <a:latin typeface="Calisto MT"/>
            </a:endParaRPr>
          </a:p>
          <a:p>
            <a:pPr lvl="1" marL="685800" indent="-228600" defTabSz="914400">
              <a:lnSpc>
                <a:spcPct val="150000"/>
              </a:lnSpc>
              <a:spcBef>
                <a:spcPts val="499"/>
              </a:spcBef>
              <a:buClr>
                <a:srgbClr val="ff0000"/>
              </a:buClr>
              <a:buFont typeface="Arial"/>
              <a:buChar char="•"/>
            </a:pPr>
            <a:r>
              <a:rPr b="0" lang="da-DK" sz="1800" strike="noStrike" u="sng">
                <a:solidFill>
                  <a:srgbClr val="ff0000"/>
                </a:solidFill>
                <a:effectLst/>
                <a:uFillTx/>
                <a:latin typeface="Calisto MT"/>
              </a:rPr>
              <a:t>VIRKELIG DÅRLIG!</a:t>
            </a:r>
            <a:endParaRPr b="0" lang="en-US" sz="1800" strike="noStrike" u="none">
              <a:solidFill>
                <a:schemeClr val="lt1"/>
              </a:solidFill>
              <a:effectLst/>
              <a:uFillTx/>
              <a:latin typeface="Calisto MT"/>
            </a:endParaRPr>
          </a:p>
          <a:p>
            <a:pPr indent="0" defTabSz="914400">
              <a:lnSpc>
                <a:spcPct val="110000"/>
              </a:lnSpc>
              <a:spcBef>
                <a:spcPts val="1001"/>
              </a:spcBef>
              <a:buNone/>
            </a:pPr>
            <a:endParaRPr b="0" lang="en-US" sz="2000" strike="noStrike" u="none">
              <a:solidFill>
                <a:schemeClr val="lt1"/>
              </a:solidFill>
              <a:effectLst/>
              <a:uFillTx/>
              <a:latin typeface="Calisto MT"/>
            </a:endParaRPr>
          </a:p>
        </p:txBody>
      </p:sp>
      <p:pic>
        <p:nvPicPr>
          <p:cNvPr id="139" name="Picture 3" descr=""/>
          <p:cNvPicPr/>
          <p:nvPr/>
        </p:nvPicPr>
        <p:blipFill>
          <a:blip r:embed="rId1"/>
          <a:stretch/>
        </p:blipFill>
        <p:spPr>
          <a:xfrm>
            <a:off x="1337400" y="2686680"/>
            <a:ext cx="4776840" cy="3583440"/>
          </a:xfrm>
          <a:prstGeom prst="rect">
            <a:avLst/>
          </a:prstGeom>
          <a:noFill/>
          <a:ln w="0">
            <a:noFill/>
          </a:ln>
        </p:spPr>
      </p:pic>
      <p:pic>
        <p:nvPicPr>
          <p:cNvPr id="140" name="Picture 4" descr=""/>
          <p:cNvPicPr/>
          <p:nvPr/>
        </p:nvPicPr>
        <p:blipFill>
          <a:blip r:embed="rId2"/>
          <a:stretch/>
        </p:blipFill>
        <p:spPr>
          <a:xfrm>
            <a:off x="6074280" y="2686680"/>
            <a:ext cx="2586600" cy="3583440"/>
          </a:xfrm>
          <a:prstGeom prst="rect">
            <a:avLst/>
          </a:prstGeom>
          <a:noFill/>
          <a:ln w="0">
            <a:noFill/>
          </a:ln>
        </p:spPr>
      </p:pic>
      <p:sp>
        <p:nvSpPr>
          <p:cNvPr id="141" name="Text Box 5"/>
          <p:cNvSpPr/>
          <p:nvPr/>
        </p:nvSpPr>
        <p:spPr>
          <a:xfrm>
            <a:off x="5054040" y="1231200"/>
            <a:ext cx="6623280" cy="1337760"/>
          </a:xfrm>
          <a:prstGeom prst="rect">
            <a:avLst/>
          </a:prstGeom>
          <a:noFill/>
          <a:ln w="0">
            <a:noFill/>
          </a:ln>
        </p:spPr>
        <p:style>
          <a:lnRef idx="0"/>
          <a:fillRef idx="0"/>
          <a:effectRef idx="0"/>
          <a:fontRef idx="minor"/>
        </p:style>
        <p:txBody>
          <a:bodyPr lIns="90000" rIns="90000" tIns="45000" bIns="45000" anchor="t">
            <a:spAutoFit/>
          </a:bodyPr>
          <a:p>
            <a:pPr lvl="1" marL="743040" indent="-285840" defTabSz="457200">
              <a:lnSpc>
                <a:spcPct val="150000"/>
              </a:lnSpc>
              <a:buClr>
                <a:srgbClr val="ffffff"/>
              </a:buClr>
              <a:buFont typeface="Arial"/>
              <a:buChar char="•"/>
            </a:pPr>
            <a:r>
              <a:rPr b="0" lang="da-DK" sz="1800" strike="noStrike" u="none">
                <a:solidFill>
                  <a:schemeClr val="lt1"/>
                </a:solidFill>
                <a:effectLst/>
                <a:uFillTx/>
                <a:latin typeface="Calisto MT"/>
              </a:rPr>
              <a:t>Samlet median overlevelse på 7 måneder</a:t>
            </a:r>
            <a:endParaRPr b="0" lang="en-DK" sz="1800" strike="noStrike" u="none">
              <a:solidFill>
                <a:srgbClr val="ffffff"/>
              </a:solidFill>
              <a:effectLst/>
              <a:uFillTx/>
              <a:latin typeface="Arial"/>
            </a:endParaRPr>
          </a:p>
          <a:p>
            <a:pPr lvl="1" marL="743040" indent="-285840" defTabSz="457200">
              <a:lnSpc>
                <a:spcPct val="150000"/>
              </a:lnSpc>
              <a:buClr>
                <a:srgbClr val="ffffff"/>
              </a:buClr>
              <a:buFont typeface="Arial"/>
              <a:buChar char="•"/>
            </a:pPr>
            <a:r>
              <a:rPr b="0" lang="da-DK" sz="1800" strike="noStrike" u="none">
                <a:solidFill>
                  <a:schemeClr val="lt1"/>
                </a:solidFill>
                <a:effectLst/>
                <a:uFillTx/>
                <a:latin typeface="Calisto MT"/>
              </a:rPr>
              <a:t>Ved succesfuld operation stiger overlevelsen til 2-2,5 år</a:t>
            </a:r>
            <a:endParaRPr b="0" lang="en-DK" sz="1800" strike="noStrike" u="none">
              <a:solidFill>
                <a:srgbClr val="ffffff"/>
              </a:solidFill>
              <a:effectLst/>
              <a:uFillTx/>
              <a:latin typeface="Arial"/>
            </a:endParaRPr>
          </a:p>
          <a:p>
            <a:pPr lvl="1" marL="743040" indent="-285840" defTabSz="457200">
              <a:lnSpc>
                <a:spcPct val="150000"/>
              </a:lnSpc>
              <a:buClr>
                <a:srgbClr val="ffffff"/>
              </a:buClr>
              <a:buFont typeface="Arial"/>
              <a:buChar char="•"/>
            </a:pPr>
            <a:r>
              <a:rPr b="0" lang="da-DK" sz="1800" strike="noStrike" u="sng">
                <a:solidFill>
                  <a:schemeClr val="lt1"/>
                </a:solidFill>
                <a:effectLst/>
                <a:uFillTx/>
                <a:latin typeface="Calisto MT"/>
              </a:rPr>
              <a:t>5 års overlevelse er under 5% </a:t>
            </a:r>
            <a:endParaRPr b="0" lang="en-DK" sz="1800" strike="noStrike" u="none">
              <a:solidFill>
                <a:srgbClr val="ffffff"/>
              </a:solidFill>
              <a:effectLst/>
              <a:uFillTx/>
              <a:latin typeface="Arial"/>
            </a:endParaRPr>
          </a:p>
        </p:txBody>
      </p:sp>
      <p:sp>
        <p:nvSpPr>
          <p:cNvPr id="142" name="Text Box 6"/>
          <p:cNvSpPr/>
          <p:nvPr/>
        </p:nvSpPr>
        <p:spPr>
          <a:xfrm>
            <a:off x="6827040" y="5232240"/>
            <a:ext cx="1733040" cy="552600"/>
          </a:xfrm>
          <a:prstGeom prst="rect">
            <a:avLst/>
          </a:prstGeom>
          <a:noFill/>
          <a:ln w="0">
            <a:noFill/>
          </a:ln>
        </p:spPr>
        <p:style>
          <a:lnRef idx="0"/>
          <a:fillRef idx="0"/>
          <a:effectRef idx="0"/>
          <a:fontRef idx="minor"/>
        </p:style>
        <p:txBody>
          <a:bodyPr lIns="90000" rIns="90000" tIns="45000" bIns="45000" anchor="t">
            <a:spAutoFit/>
            <a:scene3d>
              <a:camera prst="orthographicFront"/>
              <a:lightRig dir="t" rig="threePt"/>
            </a:scene3d>
          </a:bodyPr>
          <a:p>
            <a:pPr defTabSz="457200">
              <a:lnSpc>
                <a:spcPct val="100000"/>
              </a:lnSpc>
            </a:pPr>
            <a:r>
              <a:rPr b="1" lang="en-US" sz="3000" strike="noStrike" u="none">
                <a:solidFill>
                  <a:schemeClr val="lt1"/>
                </a:solidFill>
                <a:effectLst/>
                <a:uFillTx/>
                <a:latin typeface="Calisto MT"/>
              </a:rPr>
              <a:t>2011</a:t>
            </a:r>
            <a:endParaRPr b="0" lang="en-DK" sz="30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PlaceHolder 1"/>
          <p:cNvSpPr>
            <a:spLocks noGrp="1"/>
          </p:cNvSpPr>
          <p:nvPr>
            <p:ph type="title"/>
          </p:nvPr>
        </p:nvSpPr>
        <p:spPr>
          <a:xfrm>
            <a:off x="838080" y="817200"/>
            <a:ext cx="10515240" cy="1325160"/>
          </a:xfrm>
          <a:prstGeom prst="rect">
            <a:avLst/>
          </a:prstGeom>
          <a:noFill/>
          <a:ln w="0">
            <a:noFill/>
          </a:ln>
        </p:spPr>
        <p:txBody>
          <a:bodyPr lIns="91440" rIns="91440" tIns="45720" bIns="45720" anchor="t">
            <a:noAutofit/>
          </a:bodyPr>
          <a:p>
            <a:pPr indent="0" defTabSz="914400">
              <a:lnSpc>
                <a:spcPct val="100000"/>
              </a:lnSpc>
              <a:buNone/>
            </a:pPr>
            <a:r>
              <a:rPr b="0" lang="da-DK" sz="4000" spc="31" strike="noStrike" u="none" cap="all">
                <a:solidFill>
                  <a:schemeClr val="lt1"/>
                </a:solidFill>
                <a:effectLst/>
                <a:uFillTx/>
                <a:latin typeface="Univers Condensed"/>
              </a:rPr>
              <a:t>Dagens agenda</a:t>
            </a:r>
            <a:endParaRPr b="0" lang="en-US" sz="4000" strike="noStrike" u="none">
              <a:solidFill>
                <a:schemeClr val="lt1"/>
              </a:solidFill>
              <a:effectLst/>
              <a:uFillTx/>
              <a:latin typeface="Calisto MT"/>
            </a:endParaRPr>
          </a:p>
        </p:txBody>
      </p:sp>
      <p:graphicFrame>
        <p:nvGraphicFramePr>
          <p:cNvPr id="1" name="Diagram1"/>
          <p:cNvGraphicFramePr/>
          <p:nvPr>
            <p:extLst>
              <p:ext uri="{D42A27DB-BD31-4B8C-83A1-F6EECF244321}">
                <p14:modId xmlns:p14="http://schemas.microsoft.com/office/powerpoint/2010/main" val="3259077052"/>
              </p:ext>
            </p:extLst>
          </p:nvPr>
        </p:nvGraphicFramePr>
        <p:xfrm>
          <a:off x="838080" y="1825560"/>
          <a:ext cx="10515240" cy="435096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PlaceHolder 1"/>
          <p:cNvSpPr>
            <a:spLocks noGrp="1"/>
          </p:cNvSpPr>
          <p:nvPr>
            <p:ph type="title"/>
          </p:nvPr>
        </p:nvSpPr>
        <p:spPr>
          <a:xfrm>
            <a:off x="227520" y="471240"/>
            <a:ext cx="10690920" cy="1307160"/>
          </a:xfrm>
          <a:prstGeom prst="rect">
            <a:avLst/>
          </a:prstGeom>
          <a:noFill/>
          <a:ln w="0">
            <a:noFill/>
          </a:ln>
        </p:spPr>
        <p:txBody>
          <a:bodyPr lIns="91440" rIns="91440" tIns="45720" bIns="45720" anchor="t">
            <a:noAutofit/>
          </a:bodyPr>
          <a:p>
            <a:pPr indent="0" defTabSz="914400">
              <a:lnSpc>
                <a:spcPct val="100000"/>
              </a:lnSpc>
              <a:buNone/>
            </a:pPr>
            <a:r>
              <a:rPr b="0" lang="da-DK" sz="4000" spc="31" strike="noStrike" u="none" cap="all">
                <a:solidFill>
                  <a:schemeClr val="lt1"/>
                </a:solidFill>
                <a:effectLst/>
                <a:uFillTx/>
                <a:latin typeface="Univers Condensed"/>
              </a:rPr>
              <a:t>Pancreas cancer </a:t>
            </a:r>
            <a:endParaRPr b="0" lang="en-US" sz="4000" strike="noStrike" u="none">
              <a:solidFill>
                <a:schemeClr val="lt1"/>
              </a:solidFill>
              <a:effectLst/>
              <a:uFillTx/>
              <a:latin typeface="Calisto MT"/>
            </a:endParaRPr>
          </a:p>
        </p:txBody>
      </p:sp>
      <p:pic>
        <p:nvPicPr>
          <p:cNvPr id="144" name="Picture 2" descr="Bugspytkirtelkræft - Wikipedia, den frie encyklopædi"/>
          <p:cNvPicPr/>
          <p:nvPr/>
        </p:nvPicPr>
        <p:blipFill>
          <a:blip r:embed="rId1"/>
          <a:stretch/>
        </p:blipFill>
        <p:spPr>
          <a:xfrm>
            <a:off x="7501320" y="384120"/>
            <a:ext cx="3855240" cy="2611440"/>
          </a:xfrm>
          <a:prstGeom prst="rect">
            <a:avLst/>
          </a:prstGeom>
          <a:noFill/>
          <a:ln w="0">
            <a:noFill/>
          </a:ln>
        </p:spPr>
      </p:pic>
      <p:sp>
        <p:nvSpPr>
          <p:cNvPr id="145" name="Tekstfelt 3"/>
          <p:cNvSpPr/>
          <p:nvPr/>
        </p:nvSpPr>
        <p:spPr>
          <a:xfrm>
            <a:off x="7629840" y="2955600"/>
            <a:ext cx="3870000" cy="36900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0" lang="da-DK" sz="1800" strike="noStrike" u="none">
                <a:solidFill>
                  <a:schemeClr val="lt1"/>
                </a:solidFill>
                <a:effectLst/>
                <a:uFillTx/>
                <a:latin typeface="Calisto MT"/>
              </a:rPr>
              <a:t>Lever-metastaser fra pancreascancer</a:t>
            </a:r>
            <a:endParaRPr b="0" lang="en-DK" sz="1800" strike="noStrike" u="none">
              <a:solidFill>
                <a:srgbClr val="ffffff"/>
              </a:solidFill>
              <a:effectLst/>
              <a:uFillTx/>
              <a:latin typeface="Arial"/>
            </a:endParaRPr>
          </a:p>
        </p:txBody>
      </p:sp>
      <p:sp>
        <p:nvSpPr>
          <p:cNvPr id="146" name="PlaceHolder 2"/>
          <p:cNvSpPr>
            <a:spLocks noGrp="1"/>
          </p:cNvSpPr>
          <p:nvPr>
            <p:ph/>
          </p:nvPr>
        </p:nvSpPr>
        <p:spPr>
          <a:xfrm>
            <a:off x="227160" y="1338120"/>
            <a:ext cx="4473360" cy="4182480"/>
          </a:xfrm>
          <a:prstGeom prst="rect">
            <a:avLst/>
          </a:prstGeom>
          <a:noFill/>
          <a:ln w="0">
            <a:noFill/>
          </a:ln>
        </p:spPr>
        <p:txBody>
          <a:bodyPr lIns="91440" rIns="91440" tIns="45720" bIns="45720" anchor="t">
            <a:noAutofit/>
          </a:bodyPr>
          <a:p>
            <a:pPr marL="228600" indent="-228600" defTabSz="914400">
              <a:lnSpc>
                <a:spcPct val="110000"/>
              </a:lnSpc>
              <a:spcBef>
                <a:spcPts val="1001"/>
              </a:spcBef>
              <a:buClr>
                <a:srgbClr val="ff0000"/>
              </a:buClr>
              <a:buFont typeface="Arial"/>
              <a:buChar char="•"/>
            </a:pPr>
            <a:r>
              <a:rPr b="0" lang="en-US" sz="2000" strike="noStrike" u="none">
                <a:solidFill>
                  <a:srgbClr val="ff0000"/>
                </a:solidFill>
                <a:effectLst/>
                <a:uFillTx/>
                <a:latin typeface="Calisto MT"/>
              </a:rPr>
              <a:t>Metastaserer hyppigst til:</a:t>
            </a:r>
            <a:endParaRPr b="0" lang="en-US" sz="2000" strike="noStrike" u="none">
              <a:solidFill>
                <a:schemeClr val="lt1"/>
              </a:solidFill>
              <a:effectLst/>
              <a:uFillTx/>
              <a:latin typeface="Calisto MT"/>
            </a:endParaRPr>
          </a:p>
          <a:p>
            <a:pPr lvl="1" marL="685800" indent="-228600" defTabSz="914400">
              <a:lnSpc>
                <a:spcPct val="110000"/>
              </a:lnSpc>
              <a:spcBef>
                <a:spcPts val="499"/>
              </a:spcBef>
              <a:buClr>
                <a:srgbClr val="ffffff"/>
              </a:buClr>
              <a:buFont typeface="Arial"/>
              <a:buChar char="•"/>
            </a:pPr>
            <a:r>
              <a:rPr b="0" lang="en-US" sz="1800" strike="noStrike" u="none">
                <a:solidFill>
                  <a:schemeClr val="lt1"/>
                </a:solidFill>
                <a:effectLst/>
                <a:uFillTx/>
                <a:latin typeface="Calisto MT"/>
              </a:rPr>
              <a:t>lymfeknuder</a:t>
            </a:r>
            <a:endParaRPr b="0" lang="en-US" sz="1800" strike="noStrike" u="none">
              <a:solidFill>
                <a:schemeClr val="lt1"/>
              </a:solidFill>
              <a:effectLst/>
              <a:uFillTx/>
              <a:latin typeface="Calisto MT"/>
            </a:endParaRPr>
          </a:p>
          <a:p>
            <a:pPr lvl="1" marL="685800" indent="-228600" defTabSz="914400">
              <a:lnSpc>
                <a:spcPct val="110000"/>
              </a:lnSpc>
              <a:spcBef>
                <a:spcPts val="499"/>
              </a:spcBef>
              <a:buClr>
                <a:srgbClr val="ffffff"/>
              </a:buClr>
              <a:buFont typeface="Arial"/>
              <a:buChar char="•"/>
            </a:pPr>
            <a:r>
              <a:rPr b="0" lang="en-US" sz="1800" strike="noStrike" u="none">
                <a:solidFill>
                  <a:schemeClr val="lt1"/>
                </a:solidFill>
                <a:effectLst/>
                <a:uFillTx/>
                <a:latin typeface="Calisto MT"/>
              </a:rPr>
              <a:t>Via blod til:</a:t>
            </a:r>
            <a:endParaRPr b="0" lang="en-US" sz="1800" strike="noStrike" u="none">
              <a:solidFill>
                <a:schemeClr val="lt1"/>
              </a:solidFill>
              <a:effectLst/>
              <a:uFillTx/>
              <a:latin typeface="Calisto MT"/>
            </a:endParaRPr>
          </a:p>
          <a:p>
            <a:pPr lvl="2" marL="1143000" indent="-228600" defTabSz="914400">
              <a:lnSpc>
                <a:spcPct val="110000"/>
              </a:lnSpc>
              <a:spcBef>
                <a:spcPts val="499"/>
              </a:spcBef>
              <a:buClr>
                <a:srgbClr val="ffffff"/>
              </a:buClr>
              <a:buFont typeface="Arial"/>
              <a:buChar char="•"/>
            </a:pPr>
            <a:r>
              <a:rPr b="0" lang="en-US" sz="1600" strike="noStrike" u="none">
                <a:solidFill>
                  <a:schemeClr val="lt1"/>
                </a:solidFill>
                <a:effectLst/>
                <a:uFillTx/>
                <a:latin typeface="Calisto MT"/>
              </a:rPr>
              <a:t>Lever</a:t>
            </a:r>
            <a:r>
              <a:rPr b="0" lang="en-US" sz="1600" strike="noStrike" u="none">
                <a:solidFill>
                  <a:schemeClr val="lt1"/>
                </a:solidFill>
                <a:effectLst/>
                <a:uFillTx/>
                <a:latin typeface="Calisto MT"/>
              </a:rPr>
              <a:t>	</a:t>
            </a:r>
            <a:endParaRPr b="0" lang="en-US" sz="1600" strike="noStrike" u="none">
              <a:solidFill>
                <a:schemeClr val="lt1"/>
              </a:solidFill>
              <a:effectLst/>
              <a:uFillTx/>
              <a:latin typeface="Calisto MT"/>
            </a:endParaRPr>
          </a:p>
          <a:p>
            <a:pPr lvl="2" marL="1143000" indent="-228600" defTabSz="914400">
              <a:lnSpc>
                <a:spcPct val="110000"/>
              </a:lnSpc>
              <a:spcBef>
                <a:spcPts val="499"/>
              </a:spcBef>
              <a:buClr>
                <a:srgbClr val="ffffff"/>
              </a:buClr>
              <a:buFont typeface="Arial"/>
              <a:buChar char="•"/>
            </a:pPr>
            <a:r>
              <a:rPr b="0" lang="en-US" sz="1600" strike="noStrike" u="none">
                <a:solidFill>
                  <a:schemeClr val="lt1"/>
                </a:solidFill>
                <a:effectLst/>
                <a:uFillTx/>
                <a:latin typeface="Calisto MT"/>
              </a:rPr>
              <a:t>Lunger</a:t>
            </a:r>
            <a:endParaRPr b="0" lang="en-US" sz="1600" strike="noStrike" u="none">
              <a:solidFill>
                <a:schemeClr val="lt1"/>
              </a:solidFill>
              <a:effectLst/>
              <a:uFillTx/>
              <a:latin typeface="Calisto MT"/>
            </a:endParaRPr>
          </a:p>
          <a:p>
            <a:pPr lvl="1" marL="685800" indent="-228600" defTabSz="914400">
              <a:lnSpc>
                <a:spcPct val="110000"/>
              </a:lnSpc>
              <a:spcBef>
                <a:spcPts val="499"/>
              </a:spcBef>
              <a:buClr>
                <a:srgbClr val="ffffff"/>
              </a:buClr>
              <a:buFont typeface="Arial"/>
              <a:buChar char="•"/>
            </a:pPr>
            <a:r>
              <a:rPr b="0" lang="en-US" sz="1800" strike="noStrike" u="none">
                <a:solidFill>
                  <a:schemeClr val="lt1"/>
                </a:solidFill>
                <a:effectLst/>
                <a:uFillTx/>
                <a:latin typeface="Calisto MT"/>
              </a:rPr>
              <a:t>Direkte spredning til bughulen (karcinose)</a:t>
            </a:r>
            <a:endParaRPr b="0" lang="en-US" sz="1800" strike="noStrike" u="none">
              <a:solidFill>
                <a:schemeClr val="lt1"/>
              </a:solidFill>
              <a:effectLst/>
              <a:uFillTx/>
              <a:latin typeface="Calisto MT"/>
            </a:endParaRPr>
          </a:p>
        </p:txBody>
      </p:sp>
      <p:pic>
        <p:nvPicPr>
          <p:cNvPr id="147" name="Picture 9" descr=""/>
          <p:cNvPicPr/>
          <p:nvPr/>
        </p:nvPicPr>
        <p:blipFill>
          <a:blip r:embed="rId2"/>
          <a:stretch/>
        </p:blipFill>
        <p:spPr>
          <a:xfrm>
            <a:off x="7629480" y="3429000"/>
            <a:ext cx="3727800" cy="2491560"/>
          </a:xfrm>
          <a:prstGeom prst="rect">
            <a:avLst/>
          </a:prstGeom>
          <a:noFill/>
          <a:ln w="0">
            <a:noFill/>
          </a:ln>
        </p:spPr>
      </p:pic>
      <p:sp>
        <p:nvSpPr>
          <p:cNvPr id="148" name="Tekstfelt 3"/>
          <p:cNvSpPr/>
          <p:nvPr/>
        </p:nvSpPr>
        <p:spPr>
          <a:xfrm>
            <a:off x="7629840" y="5964840"/>
            <a:ext cx="3870000" cy="36792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0" lang="en-US" sz="1800" strike="noStrike" u="none">
                <a:solidFill>
                  <a:schemeClr val="lt1"/>
                </a:solidFill>
                <a:effectLst/>
                <a:uFillTx/>
                <a:latin typeface="Calisto MT"/>
              </a:rPr>
              <a:t>Karcinose</a:t>
            </a:r>
            <a:endParaRPr b="0" lang="en-DK" sz="18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timing>
    <p:tnLst>
      <p:par>
        <p:cTn id="361" dur="indefinite" restart="never" nodeType="tmRoot">
          <p:childTnLst>
            <p:seq>
              <p:cTn id="362" dur="indefinite" nodeType="mainSeq">
                <p:childTnLst>
                  <p:par>
                    <p:cTn id="363" fill="hold">
                      <p:stCondLst>
                        <p:cond delay="indefinite"/>
                      </p:stCondLst>
                      <p:childTnLst>
                        <p:par>
                          <p:cTn id="364" fill="hold">
                            <p:stCondLst>
                              <p:cond delay="0"/>
                            </p:stCondLst>
                            <p:childTnLst>
                              <p:par>
                                <p:cTn id="365" nodeType="clickEffect" fill="hold" presetClass="entr" presetID="1">
                                  <p:stCondLst>
                                    <p:cond delay="0"/>
                                  </p:stCondLst>
                                  <p:childTnLst>
                                    <p:set>
                                      <p:cBhvr>
                                        <p:cTn id="366"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PlaceHolder 1"/>
          <p:cNvSpPr>
            <a:spLocks noGrp="1"/>
          </p:cNvSpPr>
          <p:nvPr>
            <p:ph type="title"/>
          </p:nvPr>
        </p:nvSpPr>
        <p:spPr>
          <a:xfrm>
            <a:off x="572400" y="238680"/>
            <a:ext cx="11018160" cy="1433880"/>
          </a:xfrm>
          <a:prstGeom prst="rect">
            <a:avLst/>
          </a:prstGeom>
          <a:noFill/>
          <a:ln w="0">
            <a:noFill/>
          </a:ln>
        </p:spPr>
        <p:txBody>
          <a:bodyPr lIns="91440" rIns="91440" tIns="45720" bIns="45720" anchor="b">
            <a:normAutofit/>
          </a:bodyPr>
          <a:p>
            <a:pPr indent="0" defTabSz="914400">
              <a:lnSpc>
                <a:spcPct val="100000"/>
              </a:lnSpc>
              <a:buNone/>
            </a:pPr>
            <a:r>
              <a:rPr b="0" lang="da-DK" sz="5400" spc="31" strike="noStrike" u="none" cap="all">
                <a:solidFill>
                  <a:schemeClr val="lt1"/>
                </a:solidFill>
                <a:effectLst/>
                <a:uFillTx/>
                <a:latin typeface="Univers Condensed"/>
              </a:rPr>
              <a:t>Case 1</a:t>
            </a:r>
            <a:endParaRPr b="0" lang="en-US" sz="5400" strike="noStrike" u="none">
              <a:solidFill>
                <a:schemeClr val="lt1"/>
              </a:solidFill>
              <a:effectLst/>
              <a:uFillTx/>
              <a:latin typeface="Calisto MT"/>
            </a:endParaRPr>
          </a:p>
        </p:txBody>
      </p:sp>
      <p:sp>
        <p:nvSpPr>
          <p:cNvPr id="150" name="PlaceHolder 2"/>
          <p:cNvSpPr>
            <a:spLocks noGrp="1"/>
          </p:cNvSpPr>
          <p:nvPr>
            <p:ph/>
          </p:nvPr>
        </p:nvSpPr>
        <p:spPr>
          <a:xfrm>
            <a:off x="572760" y="1403280"/>
            <a:ext cx="6713640" cy="4786920"/>
          </a:xfrm>
          <a:prstGeom prst="rect">
            <a:avLst/>
          </a:prstGeom>
          <a:noFill/>
          <a:ln w="0">
            <a:noFill/>
          </a:ln>
        </p:spPr>
        <p:txBody>
          <a:bodyPr lIns="91440" rIns="91440" tIns="45720" bIns="45720" anchor="t">
            <a:normAutofit/>
          </a:bodyPr>
          <a:p>
            <a:pPr marL="228600" indent="-228600" defTabSz="914400">
              <a:lnSpc>
                <a:spcPct val="110000"/>
              </a:lnSpc>
              <a:spcBef>
                <a:spcPts val="1001"/>
              </a:spcBef>
              <a:buClr>
                <a:srgbClr val="ffffff"/>
              </a:buClr>
              <a:buFont typeface="Arial"/>
              <a:buChar char="•"/>
            </a:pPr>
            <a:r>
              <a:rPr b="0" lang="da-DK" sz="2000" strike="noStrike" u="none">
                <a:solidFill>
                  <a:schemeClr val="lt1"/>
                </a:solidFill>
                <a:effectLst/>
                <a:uFillTx/>
                <a:latin typeface="Calisto MT"/>
              </a:rPr>
              <a:t>Du er fys på OUH Svendborg. Der er ordineret fys ift. at vurdere funktionsniveau på en ældre herre. Han er kendt med langvarigt alkoholoverforbrug og er aktuelt indlagt på 3. døgn efter gentagne fald. Han er </a:t>
            </a:r>
            <a:r>
              <a:rPr b="0" lang="da-DK" sz="2000" strike="noStrike" u="sng">
                <a:solidFill>
                  <a:schemeClr val="lt1"/>
                </a:solidFill>
                <a:effectLst/>
                <a:uFillTx/>
                <a:latin typeface="Calisto MT"/>
              </a:rPr>
              <a:t>kronisk præget </a:t>
            </a:r>
            <a:r>
              <a:rPr b="0" lang="da-DK" sz="2000" strike="noStrike" u="none">
                <a:solidFill>
                  <a:schemeClr val="lt1"/>
                </a:solidFill>
                <a:effectLst/>
                <a:uFillTx/>
                <a:latin typeface="Calisto MT"/>
              </a:rPr>
              <a:t>og skrøbelig. </a:t>
            </a:r>
            <a:endParaRPr b="0" lang="en-US" sz="2000" strike="noStrike" u="none">
              <a:solidFill>
                <a:schemeClr val="lt1"/>
              </a:solidFill>
              <a:effectLst/>
              <a:uFillTx/>
              <a:latin typeface="Calisto MT"/>
            </a:endParaRPr>
          </a:p>
          <a:p>
            <a:pPr marL="228600" indent="-228600" defTabSz="914400">
              <a:lnSpc>
                <a:spcPct val="110000"/>
              </a:lnSpc>
              <a:spcBef>
                <a:spcPts val="1001"/>
              </a:spcBef>
              <a:buClr>
                <a:srgbClr val="ffffff"/>
              </a:buClr>
              <a:buFont typeface="Arial"/>
              <a:buChar char="•"/>
            </a:pPr>
            <a:r>
              <a:rPr b="0" lang="da-DK" sz="2000" strike="noStrike" u="none">
                <a:solidFill>
                  <a:schemeClr val="lt1"/>
                </a:solidFill>
                <a:effectLst/>
                <a:uFillTx/>
                <a:latin typeface="Calisto MT"/>
              </a:rPr>
              <a:t>På stuen ser du ham meget smerteforpint. Han har kastet op og klager over ondt i maven. </a:t>
            </a:r>
            <a:br>
              <a:rPr sz="2000"/>
            </a:br>
            <a:r>
              <a:rPr b="0" lang="da-DK" sz="2000" strike="noStrike" u="none">
                <a:solidFill>
                  <a:schemeClr val="lt1"/>
                </a:solidFill>
                <a:effectLst/>
                <a:uFillTx/>
                <a:latin typeface="Calisto MT"/>
              </a:rPr>
              <a:t> </a:t>
            </a:r>
            <a:endParaRPr b="0" lang="en-US" sz="2000" strike="noStrike" u="none">
              <a:solidFill>
                <a:schemeClr val="lt1"/>
              </a:solidFill>
              <a:effectLst/>
              <a:uFillTx/>
              <a:latin typeface="Calisto MT"/>
            </a:endParaRPr>
          </a:p>
          <a:p>
            <a:pPr marL="228600" indent="-228600" defTabSz="914400">
              <a:lnSpc>
                <a:spcPct val="110000"/>
              </a:lnSpc>
              <a:spcBef>
                <a:spcPts val="1001"/>
              </a:spcBef>
              <a:buClr>
                <a:srgbClr val="ffffff"/>
              </a:buClr>
              <a:buFont typeface="Arial"/>
              <a:buChar char="•"/>
            </a:pPr>
            <a:r>
              <a:rPr b="0" lang="da-DK" sz="2000" strike="noStrike" u="none">
                <a:solidFill>
                  <a:schemeClr val="lt1"/>
                </a:solidFill>
                <a:effectLst/>
                <a:uFillTx/>
                <a:latin typeface="Calisto MT"/>
              </a:rPr>
              <a:t>Hvad kan han fejle? </a:t>
            </a:r>
            <a:endParaRPr b="0" lang="en-US" sz="2000" strike="noStrike" u="none">
              <a:solidFill>
                <a:schemeClr val="lt1"/>
              </a:solidFill>
              <a:effectLst/>
              <a:uFillTx/>
              <a:latin typeface="Calisto MT"/>
            </a:endParaRPr>
          </a:p>
          <a:p>
            <a:pPr marL="228600" indent="-228600" defTabSz="914400">
              <a:lnSpc>
                <a:spcPct val="110000"/>
              </a:lnSpc>
              <a:spcBef>
                <a:spcPts val="1001"/>
              </a:spcBef>
              <a:buClr>
                <a:srgbClr val="ffffff"/>
              </a:buClr>
              <a:buFont typeface="Arial"/>
              <a:buChar char="•"/>
            </a:pPr>
            <a:r>
              <a:rPr b="0" lang="da-DK" sz="2000" strike="noStrike" u="none">
                <a:solidFill>
                  <a:schemeClr val="lt1"/>
                </a:solidFill>
                <a:effectLst/>
                <a:uFillTx/>
                <a:latin typeface="Calisto MT"/>
              </a:rPr>
              <a:t>Hvad vil du spørge om for at blive klogere? </a:t>
            </a:r>
            <a:endParaRPr b="0" lang="en-US" sz="2000" strike="noStrike" u="none">
              <a:solidFill>
                <a:schemeClr val="lt1"/>
              </a:solidFill>
              <a:effectLst/>
              <a:uFillTx/>
              <a:latin typeface="Calisto MT"/>
            </a:endParaRPr>
          </a:p>
          <a:p>
            <a:pPr marL="228600" indent="-228600" defTabSz="914400">
              <a:lnSpc>
                <a:spcPct val="110000"/>
              </a:lnSpc>
              <a:spcBef>
                <a:spcPts val="1001"/>
              </a:spcBef>
              <a:buClr>
                <a:srgbClr val="ffffff"/>
              </a:buClr>
              <a:buFont typeface="Arial"/>
              <a:buChar char="•"/>
            </a:pPr>
            <a:r>
              <a:rPr b="0" lang="en-US" sz="2000" strike="noStrike" u="none">
                <a:solidFill>
                  <a:schemeClr val="lt1"/>
                </a:solidFill>
                <a:effectLst/>
                <a:uFillTx/>
                <a:latin typeface="Calisto MT"/>
              </a:rPr>
              <a:t>Hvad kan vi se efter i journalen for at blive klogere på diagnose?</a:t>
            </a:r>
            <a:endParaRPr b="0" lang="en-US" sz="2000" strike="noStrike" u="none">
              <a:solidFill>
                <a:schemeClr val="lt1"/>
              </a:solidFill>
              <a:effectLst/>
              <a:uFillTx/>
              <a:latin typeface="Calisto MT"/>
            </a:endParaRPr>
          </a:p>
        </p:txBody>
      </p:sp>
      <p:pic>
        <p:nvPicPr>
          <p:cNvPr id="151" name="Picture 2" descr="Underernæring hos ældre, definition og forekomst. Optimalt BMI?"/>
          <p:cNvPicPr/>
          <p:nvPr/>
        </p:nvPicPr>
        <p:blipFill>
          <a:blip r:embed="rId1"/>
          <a:srcRect l="28091" t="0" r="10057" b="0"/>
          <a:stretch/>
        </p:blipFill>
        <p:spPr>
          <a:xfrm>
            <a:off x="7675560" y="2094120"/>
            <a:ext cx="3940560" cy="4096080"/>
          </a:xfrm>
          <a:prstGeom prst="rect">
            <a:avLst/>
          </a:prstGeom>
          <a:noFill/>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title"/>
          </p:nvPr>
        </p:nvSpPr>
        <p:spPr>
          <a:xfrm>
            <a:off x="572400" y="238680"/>
            <a:ext cx="11018160" cy="1433880"/>
          </a:xfrm>
          <a:prstGeom prst="rect">
            <a:avLst/>
          </a:prstGeom>
          <a:noFill/>
          <a:ln w="0">
            <a:noFill/>
          </a:ln>
        </p:spPr>
        <p:txBody>
          <a:bodyPr lIns="91440" rIns="91440" tIns="45720" bIns="45720" anchor="b">
            <a:normAutofit/>
          </a:bodyPr>
          <a:p>
            <a:pPr indent="0" defTabSz="914400">
              <a:lnSpc>
                <a:spcPct val="100000"/>
              </a:lnSpc>
              <a:buNone/>
            </a:pPr>
            <a:r>
              <a:rPr b="0" lang="da-DK" sz="5400" spc="31" strike="noStrike" u="none" cap="all">
                <a:solidFill>
                  <a:schemeClr val="lt1"/>
                </a:solidFill>
                <a:effectLst/>
                <a:uFillTx/>
                <a:latin typeface="Univers Condensed"/>
              </a:rPr>
              <a:t>Case 1</a:t>
            </a:r>
            <a:endParaRPr b="0" lang="en-US" sz="5400" strike="noStrike" u="none">
              <a:solidFill>
                <a:schemeClr val="lt1"/>
              </a:solidFill>
              <a:effectLst/>
              <a:uFillTx/>
              <a:latin typeface="Calisto MT"/>
            </a:endParaRPr>
          </a:p>
        </p:txBody>
      </p:sp>
      <p:sp>
        <p:nvSpPr>
          <p:cNvPr id="153" name="PlaceHolder 2"/>
          <p:cNvSpPr>
            <a:spLocks noGrp="1"/>
          </p:cNvSpPr>
          <p:nvPr>
            <p:ph/>
          </p:nvPr>
        </p:nvSpPr>
        <p:spPr>
          <a:xfrm>
            <a:off x="572760" y="1403280"/>
            <a:ext cx="10538280" cy="4786920"/>
          </a:xfrm>
          <a:prstGeom prst="rect">
            <a:avLst/>
          </a:prstGeom>
          <a:noFill/>
          <a:ln w="0">
            <a:noFill/>
          </a:ln>
        </p:spPr>
        <p:txBody>
          <a:bodyPr lIns="91440" rIns="91440" tIns="45720" bIns="45720" anchor="t">
            <a:normAutofit/>
          </a:bodyPr>
          <a:p>
            <a:pPr marL="228600" indent="-228600" defTabSz="914400">
              <a:lnSpc>
                <a:spcPct val="110000"/>
              </a:lnSpc>
              <a:spcBef>
                <a:spcPts val="1001"/>
              </a:spcBef>
              <a:buClr>
                <a:srgbClr val="ffffff"/>
              </a:buClr>
              <a:buFont typeface="Arial"/>
              <a:buChar char="•"/>
            </a:pPr>
            <a:r>
              <a:rPr b="0" lang="en-US" sz="2000" strike="noStrike" u="none">
                <a:solidFill>
                  <a:schemeClr val="lt1"/>
                </a:solidFill>
                <a:effectLst/>
                <a:uFillTx/>
                <a:latin typeface="Calisto MT"/>
              </a:rPr>
              <a:t>Hvad kan han fejle?</a:t>
            </a:r>
            <a:endParaRPr b="0" lang="en-US" sz="2000" strike="noStrike" u="none">
              <a:solidFill>
                <a:schemeClr val="lt1"/>
              </a:solidFill>
              <a:effectLst/>
              <a:uFillTx/>
              <a:latin typeface="Calisto MT"/>
            </a:endParaRPr>
          </a:p>
          <a:p>
            <a:pPr marL="228600" indent="-228600" defTabSz="914400">
              <a:lnSpc>
                <a:spcPct val="110000"/>
              </a:lnSpc>
              <a:spcBef>
                <a:spcPts val="1001"/>
              </a:spcBef>
              <a:buClr>
                <a:srgbClr val="ffffff"/>
              </a:buClr>
              <a:buFont typeface="Arial"/>
              <a:buChar char="•"/>
            </a:pPr>
            <a:r>
              <a:rPr b="0" lang="da-DK" sz="2000" strike="noStrike" u="none">
                <a:solidFill>
                  <a:schemeClr val="lt1"/>
                </a:solidFill>
                <a:effectLst/>
                <a:uFillTx/>
                <a:latin typeface="Calisto MT"/>
              </a:rPr>
              <a:t>Akut pankreatitis: Hyppigt hos patienter med alkoholoverforbrug, især hvis smerterne er epigastriske, stråler til ryggen, og der er kasteopkast.</a:t>
            </a:r>
            <a:endParaRPr b="0" lang="en-US" sz="2000" strike="noStrike" u="none">
              <a:solidFill>
                <a:schemeClr val="lt1"/>
              </a:solidFill>
              <a:effectLst/>
              <a:uFillTx/>
              <a:latin typeface="Calisto MT"/>
            </a:endParaRPr>
          </a:p>
          <a:p>
            <a:pPr marL="228600" indent="-228600" defTabSz="914400">
              <a:lnSpc>
                <a:spcPct val="110000"/>
              </a:lnSpc>
              <a:spcBef>
                <a:spcPts val="1001"/>
              </a:spcBef>
              <a:buClr>
                <a:srgbClr val="ffffff"/>
              </a:buClr>
              <a:buFont typeface="Arial"/>
              <a:buChar char="•"/>
            </a:pPr>
            <a:r>
              <a:rPr b="0" lang="da-DK" sz="2000" strike="noStrike" u="none">
                <a:solidFill>
                  <a:schemeClr val="lt1"/>
                </a:solidFill>
                <a:effectLst/>
                <a:uFillTx/>
                <a:latin typeface="Calisto MT"/>
              </a:rPr>
              <a:t>Kronisk pankreatitis </a:t>
            </a:r>
            <a:r>
              <a:rPr b="0" lang="en-US" sz="2000" strike="noStrike" u="none">
                <a:solidFill>
                  <a:schemeClr val="lt1"/>
                </a:solidFill>
                <a:effectLst/>
                <a:uFillTx/>
                <a:latin typeface="Calisto MT"/>
              </a:rPr>
              <a:t>(</a:t>
            </a:r>
            <a:r>
              <a:rPr b="0" lang="da-DK" sz="2000" strike="noStrike" u="none">
                <a:solidFill>
                  <a:schemeClr val="lt1"/>
                </a:solidFill>
                <a:effectLst/>
                <a:uFillTx/>
                <a:latin typeface="Calisto MT"/>
              </a:rPr>
              <a:t>eksacerbation</a:t>
            </a:r>
            <a:r>
              <a:rPr b="0" lang="en-US" sz="2000" strike="noStrike" u="none">
                <a:solidFill>
                  <a:schemeClr val="lt1"/>
                </a:solidFill>
                <a:effectLst/>
                <a:uFillTx/>
                <a:latin typeface="Calisto MT"/>
              </a:rPr>
              <a:t>)</a:t>
            </a:r>
            <a:r>
              <a:rPr b="0" lang="da-DK" sz="2000" strike="noStrike" u="none">
                <a:solidFill>
                  <a:schemeClr val="lt1"/>
                </a:solidFill>
                <a:effectLst/>
                <a:uFillTx/>
                <a:latin typeface="Calisto MT"/>
              </a:rPr>
              <a:t>: Muligt ved kendt langvarigt alkoholmisbrug.</a:t>
            </a:r>
            <a:endParaRPr b="0" lang="en-US" sz="2000" strike="noStrike" u="none">
              <a:solidFill>
                <a:schemeClr val="lt1"/>
              </a:solidFill>
              <a:effectLst/>
              <a:uFillTx/>
              <a:latin typeface="Calisto MT"/>
            </a:endParaRPr>
          </a:p>
          <a:p>
            <a:pPr marL="228600" indent="-228600" defTabSz="914400">
              <a:lnSpc>
                <a:spcPct val="110000"/>
              </a:lnSpc>
              <a:spcBef>
                <a:spcPts val="1001"/>
              </a:spcBef>
              <a:buClr>
                <a:srgbClr val="ffffff"/>
              </a:buClr>
              <a:buFont typeface="Arial"/>
              <a:buChar char="•"/>
            </a:pPr>
            <a:r>
              <a:rPr b="0" lang="da-DK" sz="2000" strike="noStrike" u="none">
                <a:solidFill>
                  <a:schemeClr val="lt1"/>
                </a:solidFill>
                <a:effectLst/>
                <a:uFillTx/>
                <a:latin typeface="Calisto MT"/>
              </a:rPr>
              <a:t>Pankreascancer: Alkohol er en risikofaktor, og kronisk betændelse kan udvikle sig til neoplasme.</a:t>
            </a:r>
            <a:endParaRPr b="0" lang="en-US" sz="2000" strike="noStrike" u="none">
              <a:solidFill>
                <a:schemeClr val="lt1"/>
              </a:solidFill>
              <a:effectLst/>
              <a:uFillTx/>
              <a:latin typeface="Calisto MT"/>
            </a:endParaRPr>
          </a:p>
          <a:p>
            <a:pPr marL="228600" indent="-228600" defTabSz="914400">
              <a:lnSpc>
                <a:spcPct val="110000"/>
              </a:lnSpc>
              <a:spcBef>
                <a:spcPts val="1001"/>
              </a:spcBef>
              <a:buClr>
                <a:srgbClr val="ffffff"/>
              </a:buClr>
              <a:buFont typeface="Arial"/>
              <a:buChar char="•"/>
            </a:pPr>
            <a:r>
              <a:rPr b="0" lang="da-DK" sz="2000" strike="noStrike" u="none">
                <a:solidFill>
                  <a:schemeClr val="lt1"/>
                </a:solidFill>
                <a:effectLst/>
                <a:uFillTx/>
                <a:latin typeface="Calisto MT"/>
              </a:rPr>
              <a:t>Alkoholrelateret gastrit eller mavesår: Kan give mavesmerter og opkast.</a:t>
            </a:r>
            <a:endParaRPr b="0" lang="en-US" sz="2000" strike="noStrike" u="none">
              <a:solidFill>
                <a:schemeClr val="lt1"/>
              </a:solidFill>
              <a:effectLst/>
              <a:uFillTx/>
              <a:latin typeface="Calisto MT"/>
            </a:endParaRPr>
          </a:p>
          <a:p>
            <a:pPr marL="228600" indent="-228600" defTabSz="914400">
              <a:lnSpc>
                <a:spcPct val="110000"/>
              </a:lnSpc>
              <a:spcBef>
                <a:spcPts val="1001"/>
              </a:spcBef>
              <a:buClr>
                <a:srgbClr val="ffffff"/>
              </a:buClr>
              <a:buFont typeface="Arial"/>
              <a:buChar char="•"/>
            </a:pPr>
            <a:r>
              <a:rPr b="0" lang="da-DK" sz="2000" strike="noStrike" u="none">
                <a:solidFill>
                  <a:schemeClr val="lt1"/>
                </a:solidFill>
                <a:effectLst/>
                <a:uFillTx/>
                <a:latin typeface="Calisto MT"/>
              </a:rPr>
              <a:t>Hepatobiliære komplikationer: F.eks. alkoholisk hepatitis, gal</a:t>
            </a:r>
            <a:r>
              <a:rPr b="0" lang="en-US" sz="2000" strike="noStrike" u="none">
                <a:solidFill>
                  <a:schemeClr val="lt1"/>
                </a:solidFill>
                <a:effectLst/>
                <a:uFillTx/>
                <a:latin typeface="Calisto MT"/>
              </a:rPr>
              <a:t>d</a:t>
            </a:r>
            <a:r>
              <a:rPr b="0" lang="da-DK" sz="2000" strike="noStrike" u="none">
                <a:solidFill>
                  <a:schemeClr val="lt1"/>
                </a:solidFill>
                <a:effectLst/>
                <a:uFillTx/>
                <a:latin typeface="Calisto MT"/>
              </a:rPr>
              <a:t>esten, eller leversvigt.</a:t>
            </a:r>
            <a:endParaRPr b="0" lang="en-US" sz="2000" strike="noStrike" u="none">
              <a:solidFill>
                <a:schemeClr val="lt1"/>
              </a:solidFill>
              <a:effectLst/>
              <a:uFillTx/>
              <a:latin typeface="Calisto MT"/>
            </a:endParaRPr>
          </a:p>
          <a:p>
            <a:pPr marL="228600" indent="-228600" defTabSz="914400">
              <a:lnSpc>
                <a:spcPct val="110000"/>
              </a:lnSpc>
              <a:spcBef>
                <a:spcPts val="1001"/>
              </a:spcBef>
              <a:buClr>
                <a:srgbClr val="ffffff"/>
              </a:buClr>
              <a:buFont typeface="Arial"/>
              <a:buChar char="•"/>
            </a:pPr>
            <a:r>
              <a:rPr b="0" lang="da-DK" sz="2000" strike="noStrike" u="none">
                <a:solidFill>
                  <a:schemeClr val="lt1"/>
                </a:solidFill>
                <a:effectLst/>
                <a:uFillTx/>
                <a:latin typeface="Calisto MT"/>
              </a:rPr>
              <a:t>Traume efter fald: F.eks. miltruptur eller indre blødning (hvis faldene er nylige).</a:t>
            </a:r>
            <a:endParaRPr b="0" lang="en-US" sz="2000" strike="noStrike" u="none">
              <a:solidFill>
                <a:schemeClr val="lt1"/>
              </a:solidFill>
              <a:effectLst/>
              <a:uFillTx/>
              <a:latin typeface="Calisto MT"/>
            </a:endParaRPr>
          </a:p>
          <a:p>
            <a:pPr indent="0" defTabSz="914400">
              <a:lnSpc>
                <a:spcPct val="110000"/>
              </a:lnSpc>
              <a:spcBef>
                <a:spcPts val="1001"/>
              </a:spcBef>
              <a:buNone/>
              <a:tabLst>
                <a:tab algn="l" pos="0"/>
              </a:tabLst>
            </a:pPr>
            <a:endParaRPr b="0" lang="en-US" sz="2000" strike="noStrike" u="none">
              <a:solidFill>
                <a:schemeClr val="lt1"/>
              </a:solidFill>
              <a:effectLst/>
              <a:uFillTx/>
              <a:latin typeface="Calisto MT"/>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PlaceHolder 1"/>
          <p:cNvSpPr>
            <a:spLocks noGrp="1"/>
          </p:cNvSpPr>
          <p:nvPr>
            <p:ph type="title"/>
          </p:nvPr>
        </p:nvSpPr>
        <p:spPr>
          <a:xfrm>
            <a:off x="572400" y="238680"/>
            <a:ext cx="11018160" cy="1433880"/>
          </a:xfrm>
          <a:prstGeom prst="rect">
            <a:avLst/>
          </a:prstGeom>
          <a:noFill/>
          <a:ln w="0">
            <a:noFill/>
          </a:ln>
        </p:spPr>
        <p:txBody>
          <a:bodyPr lIns="91440" rIns="91440" tIns="45720" bIns="45720" anchor="b">
            <a:normAutofit/>
          </a:bodyPr>
          <a:p>
            <a:pPr indent="0" defTabSz="914400">
              <a:lnSpc>
                <a:spcPct val="100000"/>
              </a:lnSpc>
              <a:buNone/>
            </a:pPr>
            <a:r>
              <a:rPr b="0" lang="da-DK" sz="5400" spc="31" strike="noStrike" u="none" cap="all">
                <a:solidFill>
                  <a:schemeClr val="lt1"/>
                </a:solidFill>
                <a:effectLst/>
                <a:uFillTx/>
                <a:latin typeface="Univers Condensed"/>
              </a:rPr>
              <a:t>Case 1</a:t>
            </a:r>
            <a:endParaRPr b="0" lang="en-US" sz="5400" strike="noStrike" u="none">
              <a:solidFill>
                <a:schemeClr val="lt1"/>
              </a:solidFill>
              <a:effectLst/>
              <a:uFillTx/>
              <a:latin typeface="Calisto MT"/>
            </a:endParaRPr>
          </a:p>
        </p:txBody>
      </p:sp>
      <p:sp>
        <p:nvSpPr>
          <p:cNvPr id="155" name="PlaceHolder 2"/>
          <p:cNvSpPr>
            <a:spLocks noGrp="1"/>
          </p:cNvSpPr>
          <p:nvPr>
            <p:ph/>
          </p:nvPr>
        </p:nvSpPr>
        <p:spPr>
          <a:xfrm>
            <a:off x="572760" y="1403280"/>
            <a:ext cx="5828400" cy="5068080"/>
          </a:xfrm>
          <a:prstGeom prst="rect">
            <a:avLst/>
          </a:prstGeom>
          <a:noFill/>
          <a:ln w="0">
            <a:noFill/>
          </a:ln>
        </p:spPr>
        <p:txBody>
          <a:bodyPr lIns="91440" rIns="91440" tIns="45720" bIns="45720" anchor="t">
            <a:normAutofit fontScale="85000" lnSpcReduction="19999"/>
          </a:bodyPr>
          <a:p>
            <a:pPr marL="228600" indent="-228600" defTabSz="914400">
              <a:lnSpc>
                <a:spcPct val="110000"/>
              </a:lnSpc>
              <a:spcBef>
                <a:spcPts val="1001"/>
              </a:spcBef>
              <a:buClr>
                <a:srgbClr val="ffffff"/>
              </a:buClr>
              <a:buFont typeface="Arial"/>
              <a:buChar char="•"/>
            </a:pPr>
            <a:r>
              <a:rPr b="0" lang="en-US" sz="2000" strike="noStrike" u="none">
                <a:solidFill>
                  <a:schemeClr val="lt1"/>
                </a:solidFill>
                <a:effectLst/>
                <a:uFillTx/>
                <a:latin typeface="Calisto MT"/>
              </a:rPr>
              <a:t>Hvad vil vi spørge om?</a:t>
            </a:r>
            <a:endParaRPr b="0" lang="en-US" sz="2000" strike="noStrike" u="none">
              <a:solidFill>
                <a:schemeClr val="lt1"/>
              </a:solidFill>
              <a:effectLst/>
              <a:uFillTx/>
              <a:latin typeface="Calisto MT"/>
            </a:endParaRPr>
          </a:p>
          <a:p>
            <a:pPr marL="228600" indent="-228600" defTabSz="914400">
              <a:lnSpc>
                <a:spcPct val="110000"/>
              </a:lnSpc>
              <a:spcBef>
                <a:spcPts val="1001"/>
              </a:spcBef>
              <a:buClr>
                <a:srgbClr val="ffffff"/>
              </a:buClr>
              <a:buFont typeface="Arial"/>
              <a:buChar char="•"/>
            </a:pPr>
            <a:r>
              <a:rPr b="0" lang="da-DK" sz="2000" strike="noStrike" u="none">
                <a:solidFill>
                  <a:schemeClr val="lt1"/>
                </a:solidFill>
                <a:effectLst/>
                <a:uFillTx/>
                <a:latin typeface="Calisto MT"/>
              </a:rPr>
              <a:t>Smerternes karakter og placering:</a:t>
            </a:r>
            <a:endParaRPr b="0" lang="en-US" sz="2000" strike="noStrike" u="none">
              <a:solidFill>
                <a:schemeClr val="lt1"/>
              </a:solidFill>
              <a:effectLst/>
              <a:uFillTx/>
              <a:latin typeface="Calisto MT"/>
            </a:endParaRPr>
          </a:p>
          <a:p>
            <a:pPr marL="228600" indent="-228600" defTabSz="914400">
              <a:lnSpc>
                <a:spcPct val="110000"/>
              </a:lnSpc>
              <a:spcBef>
                <a:spcPts val="1001"/>
              </a:spcBef>
              <a:buClr>
                <a:srgbClr val="ffffff"/>
              </a:buClr>
              <a:buFont typeface="Arial"/>
              <a:buChar char="•"/>
            </a:pPr>
            <a:r>
              <a:rPr b="0" lang="da-DK" sz="2000" strike="noStrike" u="none">
                <a:solidFill>
                  <a:schemeClr val="lt1"/>
                </a:solidFill>
                <a:effectLst/>
                <a:uFillTx/>
                <a:latin typeface="Calisto MT"/>
              </a:rPr>
              <a:t>Hvor sidder smerterne? (Fx epigastrisk, udstrålende til ryggen, diffus i maven?)</a:t>
            </a:r>
            <a:endParaRPr b="0" lang="en-US" sz="2000" strike="noStrike" u="none">
              <a:solidFill>
                <a:schemeClr val="lt1"/>
              </a:solidFill>
              <a:effectLst/>
              <a:uFillTx/>
              <a:latin typeface="Calisto MT"/>
            </a:endParaRPr>
          </a:p>
          <a:p>
            <a:pPr marL="228600" indent="-228600" defTabSz="914400">
              <a:lnSpc>
                <a:spcPct val="110000"/>
              </a:lnSpc>
              <a:spcBef>
                <a:spcPts val="1001"/>
              </a:spcBef>
              <a:buClr>
                <a:srgbClr val="ffffff"/>
              </a:buClr>
              <a:buFont typeface="Arial"/>
              <a:buChar char="•"/>
            </a:pPr>
            <a:r>
              <a:rPr b="0" lang="da-DK" sz="2000" strike="noStrike" u="none">
                <a:solidFill>
                  <a:schemeClr val="lt1"/>
                </a:solidFill>
                <a:effectLst/>
                <a:uFillTx/>
                <a:latin typeface="Calisto MT"/>
              </a:rPr>
              <a:t>Hvordan føles de? (Konstante, stikkende, brændende?)</a:t>
            </a:r>
            <a:endParaRPr b="0" lang="en-US" sz="2000" strike="noStrike" u="none">
              <a:solidFill>
                <a:schemeClr val="lt1"/>
              </a:solidFill>
              <a:effectLst/>
              <a:uFillTx/>
              <a:latin typeface="Calisto MT"/>
            </a:endParaRPr>
          </a:p>
          <a:p>
            <a:pPr marL="228600" indent="-228600" defTabSz="914400">
              <a:lnSpc>
                <a:spcPct val="110000"/>
              </a:lnSpc>
              <a:spcBef>
                <a:spcPts val="1001"/>
              </a:spcBef>
              <a:buClr>
                <a:srgbClr val="ffffff"/>
              </a:buClr>
              <a:buFont typeface="Arial"/>
              <a:buChar char="•"/>
            </a:pPr>
            <a:r>
              <a:rPr b="0" lang="da-DK" sz="2000" strike="noStrike" u="none">
                <a:solidFill>
                  <a:schemeClr val="lt1"/>
                </a:solidFill>
                <a:effectLst/>
                <a:uFillTx/>
                <a:latin typeface="Calisto MT"/>
              </a:rPr>
              <a:t>Hvornår startede smerterne, og har de ændret sig siden?</a:t>
            </a:r>
            <a:endParaRPr b="0" lang="en-US" sz="2000" strike="noStrike" u="none">
              <a:solidFill>
                <a:schemeClr val="lt1"/>
              </a:solidFill>
              <a:effectLst/>
              <a:uFillTx/>
              <a:latin typeface="Calisto MT"/>
            </a:endParaRPr>
          </a:p>
          <a:p>
            <a:pPr marL="228600" indent="-228600" defTabSz="914400">
              <a:lnSpc>
                <a:spcPct val="110000"/>
              </a:lnSpc>
              <a:spcBef>
                <a:spcPts val="1001"/>
              </a:spcBef>
              <a:buClr>
                <a:srgbClr val="ffffff"/>
              </a:buClr>
              <a:buFont typeface="Arial"/>
              <a:buChar char="•"/>
            </a:pPr>
            <a:r>
              <a:rPr b="0" lang="da-DK" sz="2000" strike="noStrike" u="none">
                <a:solidFill>
                  <a:schemeClr val="lt1"/>
                </a:solidFill>
                <a:effectLst/>
                <a:uFillTx/>
                <a:latin typeface="Calisto MT"/>
              </a:rPr>
              <a:t>Associerede symptomer:</a:t>
            </a:r>
            <a:endParaRPr b="0" lang="en-US" sz="2000" strike="noStrike" u="none">
              <a:solidFill>
                <a:schemeClr val="lt1"/>
              </a:solidFill>
              <a:effectLst/>
              <a:uFillTx/>
              <a:latin typeface="Calisto MT"/>
            </a:endParaRPr>
          </a:p>
          <a:p>
            <a:pPr marL="228600" indent="-228600" defTabSz="914400">
              <a:lnSpc>
                <a:spcPct val="110000"/>
              </a:lnSpc>
              <a:spcBef>
                <a:spcPts val="1001"/>
              </a:spcBef>
              <a:buClr>
                <a:srgbClr val="ffffff"/>
              </a:buClr>
              <a:buFont typeface="Arial"/>
              <a:buChar char="•"/>
            </a:pPr>
            <a:r>
              <a:rPr b="0" lang="da-DK" sz="2000" strike="noStrike" u="none">
                <a:solidFill>
                  <a:schemeClr val="lt1"/>
                </a:solidFill>
                <a:effectLst/>
                <a:uFillTx/>
                <a:latin typeface="Calisto MT"/>
              </a:rPr>
              <a:t>Har han feber eller kulderystelser?</a:t>
            </a:r>
            <a:endParaRPr b="0" lang="en-US" sz="2000" strike="noStrike" u="none">
              <a:solidFill>
                <a:schemeClr val="lt1"/>
              </a:solidFill>
              <a:effectLst/>
              <a:uFillTx/>
              <a:latin typeface="Calisto MT"/>
            </a:endParaRPr>
          </a:p>
          <a:p>
            <a:pPr marL="228600" indent="-228600" defTabSz="914400">
              <a:lnSpc>
                <a:spcPct val="110000"/>
              </a:lnSpc>
              <a:spcBef>
                <a:spcPts val="1001"/>
              </a:spcBef>
              <a:buClr>
                <a:srgbClr val="ffffff"/>
              </a:buClr>
              <a:buFont typeface="Arial"/>
              <a:buChar char="•"/>
            </a:pPr>
            <a:r>
              <a:rPr b="0" lang="da-DK" sz="2000" strike="noStrike" u="none">
                <a:solidFill>
                  <a:schemeClr val="lt1"/>
                </a:solidFill>
                <a:effectLst/>
                <a:uFillTx/>
                <a:latin typeface="Calisto MT"/>
              </a:rPr>
              <a:t>Har han diarré, obstipation eller ændringer i afføringen?</a:t>
            </a:r>
            <a:endParaRPr b="0" lang="en-US" sz="2000" strike="noStrike" u="none">
              <a:solidFill>
                <a:schemeClr val="lt1"/>
              </a:solidFill>
              <a:effectLst/>
              <a:uFillTx/>
              <a:latin typeface="Calisto MT"/>
            </a:endParaRPr>
          </a:p>
          <a:p>
            <a:pPr lvl="1" marL="685800" indent="-228600" defTabSz="914400">
              <a:lnSpc>
                <a:spcPct val="110000"/>
              </a:lnSpc>
              <a:spcBef>
                <a:spcPts val="499"/>
              </a:spcBef>
              <a:buClr>
                <a:srgbClr val="ffffff"/>
              </a:buClr>
              <a:buFont typeface="Arial"/>
              <a:buChar char="•"/>
            </a:pPr>
            <a:r>
              <a:rPr b="0" lang="en-US" sz="1800" strike="noStrike" u="none">
                <a:solidFill>
                  <a:schemeClr val="lt1"/>
                </a:solidFill>
                <a:effectLst/>
                <a:uFillTx/>
                <a:latin typeface="Calisto MT"/>
              </a:rPr>
              <a:t>Melæna?, fedtet afføring? </a:t>
            </a:r>
            <a:endParaRPr b="0" lang="en-US" sz="1800" strike="noStrike" u="none">
              <a:solidFill>
                <a:schemeClr val="lt1"/>
              </a:solidFill>
              <a:effectLst/>
              <a:uFillTx/>
              <a:latin typeface="Calisto MT"/>
            </a:endParaRPr>
          </a:p>
          <a:p>
            <a:pPr marL="228600" indent="-228600" defTabSz="914400">
              <a:lnSpc>
                <a:spcPct val="110000"/>
              </a:lnSpc>
              <a:spcBef>
                <a:spcPts val="1001"/>
              </a:spcBef>
              <a:buClr>
                <a:srgbClr val="ffffff"/>
              </a:buClr>
              <a:buFont typeface="Arial"/>
              <a:buChar char="•"/>
            </a:pPr>
            <a:r>
              <a:rPr b="0" lang="da-DK" sz="2000" strike="noStrike" u="none">
                <a:solidFill>
                  <a:schemeClr val="lt1"/>
                </a:solidFill>
                <a:effectLst/>
                <a:uFillTx/>
                <a:latin typeface="Calisto MT"/>
              </a:rPr>
              <a:t>Har han bemærket gulfarvning af hud eller øjne (ikterus)?</a:t>
            </a:r>
            <a:endParaRPr b="0" lang="en-US" sz="2000" strike="noStrike" u="none">
              <a:solidFill>
                <a:schemeClr val="lt1"/>
              </a:solidFill>
              <a:effectLst/>
              <a:uFillTx/>
              <a:latin typeface="Calisto MT"/>
            </a:endParaRPr>
          </a:p>
          <a:p>
            <a:pPr marL="228600" indent="-228600" defTabSz="914400">
              <a:lnSpc>
                <a:spcPct val="110000"/>
              </a:lnSpc>
              <a:spcBef>
                <a:spcPts val="1001"/>
              </a:spcBef>
              <a:buClr>
                <a:srgbClr val="ffffff"/>
              </a:buClr>
              <a:buFont typeface="Arial"/>
              <a:buChar char="•"/>
            </a:pPr>
            <a:r>
              <a:rPr b="0" lang="da-DK" sz="2000" strike="noStrike" u="none">
                <a:solidFill>
                  <a:schemeClr val="lt1"/>
                </a:solidFill>
                <a:effectLst/>
                <a:uFillTx/>
                <a:latin typeface="Calisto MT"/>
              </a:rPr>
              <a:t>Har han haft lignende episoder før?</a:t>
            </a:r>
            <a:endParaRPr b="0" lang="en-US" sz="2000" strike="noStrike" u="none">
              <a:solidFill>
                <a:schemeClr val="lt1"/>
              </a:solidFill>
              <a:effectLst/>
              <a:uFillTx/>
              <a:latin typeface="Calisto MT"/>
            </a:endParaRPr>
          </a:p>
          <a:p>
            <a:pPr marL="228600" indent="-228600" defTabSz="914400">
              <a:lnSpc>
                <a:spcPct val="110000"/>
              </a:lnSpc>
              <a:spcBef>
                <a:spcPts val="1001"/>
              </a:spcBef>
              <a:buNone/>
              <a:tabLst>
                <a:tab algn="l" pos="0"/>
              </a:tabLst>
            </a:pPr>
            <a:endParaRPr b="0" lang="en-US" sz="2000" strike="noStrike" u="none">
              <a:solidFill>
                <a:schemeClr val="lt1"/>
              </a:solidFill>
              <a:effectLst/>
              <a:uFillTx/>
              <a:latin typeface="Calisto MT"/>
            </a:endParaRPr>
          </a:p>
        </p:txBody>
      </p:sp>
      <p:sp>
        <p:nvSpPr>
          <p:cNvPr id="156" name="Text Box 3"/>
          <p:cNvSpPr/>
          <p:nvPr/>
        </p:nvSpPr>
        <p:spPr>
          <a:xfrm>
            <a:off x="6775920" y="1403280"/>
            <a:ext cx="4467600" cy="3969000"/>
          </a:xfrm>
          <a:prstGeom prst="rect">
            <a:avLst/>
          </a:prstGeom>
          <a:noFill/>
          <a:ln w="0">
            <a:noFill/>
          </a:ln>
        </p:spPr>
        <p:style>
          <a:lnRef idx="0"/>
          <a:fillRef idx="0"/>
          <a:effectRef idx="0"/>
          <a:fontRef idx="minor"/>
        </p:style>
        <p:txBody>
          <a:bodyPr lIns="90000" rIns="90000" tIns="45000" bIns="45000" anchor="t">
            <a:spAutoFit/>
          </a:bodyPr>
          <a:p>
            <a:pPr marL="285840" indent="-285840" defTabSz="457200">
              <a:lnSpc>
                <a:spcPct val="100000"/>
              </a:lnSpc>
              <a:buClr>
                <a:srgbClr val="ffffff"/>
              </a:buClr>
              <a:buFont typeface="Arial"/>
              <a:buChar char="•"/>
            </a:pPr>
            <a:r>
              <a:rPr b="0" lang="da-DK" sz="1800" strike="noStrike" u="none">
                <a:solidFill>
                  <a:schemeClr val="lt1"/>
                </a:solidFill>
                <a:effectLst/>
                <a:uFillTx/>
                <a:latin typeface="Calisto MT"/>
              </a:rPr>
              <a:t>Alkoholindtag:</a:t>
            </a:r>
            <a:endParaRPr b="0" lang="en-DK" sz="1800" strike="noStrike" u="none">
              <a:solidFill>
                <a:srgbClr val="ffffff"/>
              </a:solidFill>
              <a:effectLst/>
              <a:uFillTx/>
              <a:latin typeface="Arial"/>
            </a:endParaRPr>
          </a:p>
          <a:p>
            <a:pPr lvl="1" marL="743040" indent="-285840" defTabSz="457200">
              <a:lnSpc>
                <a:spcPct val="100000"/>
              </a:lnSpc>
              <a:buClr>
                <a:srgbClr val="ffffff"/>
              </a:buClr>
              <a:buFont typeface="Arial"/>
              <a:buChar char="•"/>
            </a:pPr>
            <a:r>
              <a:rPr b="0" lang="da-DK" sz="1800" strike="noStrike" u="none">
                <a:solidFill>
                  <a:schemeClr val="lt1"/>
                </a:solidFill>
                <a:effectLst/>
                <a:uFillTx/>
                <a:latin typeface="Calisto MT"/>
              </a:rPr>
              <a:t>Hvornår drak han sidst alkohol, og hvor meget?</a:t>
            </a:r>
            <a:endParaRPr b="0" lang="en-DK" sz="1800" strike="noStrike" u="none">
              <a:solidFill>
                <a:srgbClr val="ffffff"/>
              </a:solidFill>
              <a:effectLst/>
              <a:uFillTx/>
              <a:latin typeface="Arial"/>
            </a:endParaRPr>
          </a:p>
          <a:p>
            <a:pPr lvl="1" marL="743040" indent="-285840" defTabSz="457200">
              <a:lnSpc>
                <a:spcPct val="100000"/>
              </a:lnSpc>
              <a:buClr>
                <a:srgbClr val="ffffff"/>
              </a:buClr>
              <a:buFont typeface="Arial"/>
              <a:buChar char="•"/>
            </a:pPr>
            <a:r>
              <a:rPr b="0" lang="da-DK" sz="1800" strike="noStrike" u="none">
                <a:solidFill>
                  <a:schemeClr val="lt1"/>
                </a:solidFill>
                <a:effectLst/>
                <a:uFillTx/>
                <a:latin typeface="Calisto MT"/>
              </a:rPr>
              <a:t>Har han forsøgt at stoppe for nylig (abstinenssymptomer som rysten eller forvirring)?</a:t>
            </a:r>
            <a:endParaRPr b="0" lang="en-DK" sz="1800" strike="noStrike" u="none">
              <a:solidFill>
                <a:srgbClr val="ffffff"/>
              </a:solidFill>
              <a:effectLst/>
              <a:uFillTx/>
              <a:latin typeface="Arial"/>
            </a:endParaRPr>
          </a:p>
          <a:p>
            <a:pPr marL="285840" indent="-285840" defTabSz="457200">
              <a:lnSpc>
                <a:spcPct val="100000"/>
              </a:lnSpc>
              <a:buClr>
                <a:srgbClr val="ffffff"/>
              </a:buClr>
              <a:buFont typeface="Arial"/>
              <a:buChar char="•"/>
            </a:pPr>
            <a:r>
              <a:rPr b="0" lang="da-DK" sz="1800" strike="noStrike" u="none">
                <a:solidFill>
                  <a:schemeClr val="lt1"/>
                </a:solidFill>
                <a:effectLst/>
                <a:uFillTx/>
                <a:latin typeface="Calisto MT"/>
              </a:rPr>
              <a:t>Skete faldene i forbindelse med smerterne, eller var de årsagen til indlæggelsen?</a:t>
            </a:r>
            <a:endParaRPr b="0" lang="en-DK" sz="1800" strike="noStrike" u="none">
              <a:solidFill>
                <a:srgbClr val="ffffff"/>
              </a:solidFill>
              <a:effectLst/>
              <a:uFillTx/>
              <a:latin typeface="Arial"/>
            </a:endParaRPr>
          </a:p>
          <a:p>
            <a:pPr marL="285840" indent="-285840" defTabSz="457200">
              <a:lnSpc>
                <a:spcPct val="100000"/>
              </a:lnSpc>
              <a:buClr>
                <a:srgbClr val="ffffff"/>
              </a:buClr>
              <a:buFont typeface="Arial"/>
              <a:buChar char="•"/>
            </a:pPr>
            <a:r>
              <a:rPr b="0" lang="da-DK" sz="1800" strike="noStrike" u="none">
                <a:solidFill>
                  <a:schemeClr val="lt1"/>
                </a:solidFill>
                <a:effectLst/>
                <a:uFillTx/>
                <a:latin typeface="Calisto MT"/>
              </a:rPr>
              <a:t> Har han svimmelhed eller andre neurologiske symptomer?</a:t>
            </a:r>
            <a:endParaRPr b="0" lang="en-DK" sz="1800" strike="noStrike" u="none">
              <a:solidFill>
                <a:srgbClr val="ffffff"/>
              </a:solidFill>
              <a:effectLst/>
              <a:uFillTx/>
              <a:latin typeface="Arial"/>
            </a:endParaRPr>
          </a:p>
          <a:p>
            <a:pPr marL="285840" indent="-285840" defTabSz="457200">
              <a:lnSpc>
                <a:spcPct val="100000"/>
              </a:lnSpc>
              <a:buClr>
                <a:srgbClr val="ffffff"/>
              </a:buClr>
              <a:buFont typeface="Arial"/>
              <a:buChar char="•"/>
            </a:pPr>
            <a:r>
              <a:rPr b="0" lang="da-DK" sz="1800" strike="noStrike" u="none">
                <a:solidFill>
                  <a:schemeClr val="lt1"/>
                </a:solidFill>
                <a:effectLst/>
                <a:uFillTx/>
                <a:latin typeface="Calisto MT"/>
              </a:rPr>
              <a:t>Medicin:</a:t>
            </a:r>
            <a:endParaRPr b="0" lang="en-DK" sz="1800" strike="noStrike" u="none">
              <a:solidFill>
                <a:srgbClr val="ffffff"/>
              </a:solidFill>
              <a:effectLst/>
              <a:uFillTx/>
              <a:latin typeface="Arial"/>
            </a:endParaRPr>
          </a:p>
          <a:p>
            <a:pPr marL="285840" indent="-285840" defTabSz="457200">
              <a:lnSpc>
                <a:spcPct val="100000"/>
              </a:lnSpc>
              <a:buClr>
                <a:srgbClr val="ffffff"/>
              </a:buClr>
              <a:buFont typeface="Arial"/>
              <a:buChar char="•"/>
            </a:pPr>
            <a:r>
              <a:rPr b="0" lang="da-DK" sz="1800" strike="noStrike" u="none">
                <a:solidFill>
                  <a:schemeClr val="lt1"/>
                </a:solidFill>
                <a:effectLst/>
                <a:uFillTx/>
                <a:latin typeface="Calisto MT"/>
              </a:rPr>
              <a:t>Tager han smertestillende (fx NSAID’er), der kan forværre maven?</a:t>
            </a:r>
            <a:endParaRPr b="0" lang="en-DK" sz="1800" strike="noStrike" u="none">
              <a:solidFill>
                <a:srgbClr val="ffffff"/>
              </a:solidFill>
              <a:effectLst/>
              <a:uFillTx/>
              <a:latin typeface="Arial"/>
            </a:endParaRPr>
          </a:p>
          <a:p>
            <a:pPr marL="285840" indent="-285840" defTabSz="457200">
              <a:lnSpc>
                <a:spcPct val="100000"/>
              </a:lnSpc>
              <a:buClr>
                <a:srgbClr val="ffffff"/>
              </a:buClr>
              <a:buFont typeface="Arial"/>
              <a:buChar char="•"/>
            </a:pPr>
            <a:r>
              <a:rPr b="0" lang="en-US" sz="1800" strike="noStrike" u="none">
                <a:solidFill>
                  <a:schemeClr val="lt1"/>
                </a:solidFill>
                <a:effectLst/>
                <a:uFillTx/>
                <a:latin typeface="Calisto MT"/>
              </a:rPr>
              <a:t>Hæmatemese?</a:t>
            </a:r>
            <a:endParaRPr b="0" lang="en-DK" sz="18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227520" y="471240"/>
            <a:ext cx="10690920" cy="1307160"/>
          </a:xfrm>
          <a:prstGeom prst="rect">
            <a:avLst/>
          </a:prstGeom>
          <a:noFill/>
          <a:ln w="0">
            <a:noFill/>
          </a:ln>
        </p:spPr>
        <p:txBody>
          <a:bodyPr lIns="91440" rIns="91440" tIns="45720" bIns="45720" anchor="t">
            <a:noAutofit/>
          </a:bodyPr>
          <a:p>
            <a:pPr indent="0">
              <a:buNone/>
            </a:pPr>
            <a:endParaRPr b="0" lang="en-US" sz="4000" spc="31" strike="noStrike" u="none" cap="all">
              <a:solidFill>
                <a:schemeClr val="lt1"/>
              </a:solidFill>
              <a:effectLst/>
              <a:uFillTx/>
              <a:latin typeface="Univers Condensed"/>
            </a:endParaRPr>
          </a:p>
        </p:txBody>
      </p:sp>
      <p:sp>
        <p:nvSpPr>
          <p:cNvPr id="158" name="PlaceHolder 2"/>
          <p:cNvSpPr>
            <a:spLocks noGrp="1"/>
          </p:cNvSpPr>
          <p:nvPr>
            <p:ph/>
          </p:nvPr>
        </p:nvSpPr>
        <p:spPr>
          <a:xfrm>
            <a:off x="227520" y="1338120"/>
            <a:ext cx="10690920" cy="4182480"/>
          </a:xfrm>
          <a:prstGeom prst="rect">
            <a:avLst/>
          </a:prstGeom>
          <a:noFill/>
          <a:ln w="0">
            <a:noFill/>
          </a:ln>
        </p:spPr>
        <p:txBody>
          <a:bodyPr lIns="91440" rIns="91440" tIns="45720" bIns="45720" anchor="t">
            <a:noAutofit/>
          </a:bodyPr>
          <a:p>
            <a:pPr marL="228600" indent="-228600" defTabSz="914400">
              <a:lnSpc>
                <a:spcPct val="110000"/>
              </a:lnSpc>
              <a:spcBef>
                <a:spcPts val="1001"/>
              </a:spcBef>
              <a:buClr>
                <a:srgbClr val="ffffff"/>
              </a:buClr>
              <a:buFont typeface="Arial"/>
              <a:buChar char="•"/>
            </a:pPr>
            <a:r>
              <a:rPr b="0" lang="en-US" sz="2000" strike="noStrike" u="none">
                <a:solidFill>
                  <a:schemeClr val="lt1"/>
                </a:solidFill>
                <a:effectLst/>
                <a:uFillTx/>
                <a:latin typeface="Calisto MT"/>
              </a:rPr>
              <a:t>Hvad kan vi se efter i journalen for at blive klogere på diagnose?</a:t>
            </a:r>
            <a:endParaRPr b="0" lang="en-US" sz="2000" strike="noStrike" u="none">
              <a:solidFill>
                <a:schemeClr val="lt1"/>
              </a:solidFill>
              <a:effectLst/>
              <a:uFillTx/>
              <a:latin typeface="Calisto MT"/>
            </a:endParaRPr>
          </a:p>
          <a:p>
            <a:pPr marL="228600" indent="-228600" defTabSz="914400">
              <a:lnSpc>
                <a:spcPct val="110000"/>
              </a:lnSpc>
              <a:spcBef>
                <a:spcPts val="1001"/>
              </a:spcBef>
              <a:buClr>
                <a:srgbClr val="ffffff"/>
              </a:buClr>
              <a:buFont typeface="Arial"/>
              <a:buChar char="•"/>
            </a:pPr>
            <a:r>
              <a:rPr b="0" lang="en-US" sz="2000" strike="noStrike" u="none">
                <a:solidFill>
                  <a:schemeClr val="lt1"/>
                </a:solidFill>
                <a:effectLst/>
                <a:uFillTx/>
                <a:latin typeface="Calisto MT"/>
              </a:rPr>
              <a:t>Scanninger? Diagnoser? Tidl indlæggelser? </a:t>
            </a:r>
            <a:endParaRPr b="0" lang="en-US" sz="2000" strike="noStrike" u="none">
              <a:solidFill>
                <a:schemeClr val="lt1"/>
              </a:solidFill>
              <a:effectLst/>
              <a:uFillTx/>
              <a:latin typeface="Calisto MT"/>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PlaceHolder 1"/>
          <p:cNvSpPr>
            <a:spLocks noGrp="1"/>
          </p:cNvSpPr>
          <p:nvPr>
            <p:ph/>
          </p:nvPr>
        </p:nvSpPr>
        <p:spPr>
          <a:xfrm>
            <a:off x="838080" y="2399760"/>
            <a:ext cx="10515240" cy="4350960"/>
          </a:xfrm>
          <a:prstGeom prst="rect">
            <a:avLst/>
          </a:prstGeom>
          <a:noFill/>
          <a:ln w="0">
            <a:noFill/>
          </a:ln>
        </p:spPr>
        <p:txBody>
          <a:bodyPr lIns="91440" rIns="91440" tIns="45720" bIns="45720" anchor="t">
            <a:normAutofit/>
          </a:bodyPr>
          <a:p>
            <a:pPr indent="0" defTabSz="914400">
              <a:lnSpc>
                <a:spcPct val="110000"/>
              </a:lnSpc>
              <a:spcBef>
                <a:spcPts val="1001"/>
              </a:spcBef>
              <a:buNone/>
              <a:tabLst>
                <a:tab algn="l" pos="0"/>
              </a:tabLst>
            </a:pPr>
            <a:r>
              <a:rPr b="0" lang="da-DK" sz="5400" strike="noStrike" u="none">
                <a:solidFill>
                  <a:schemeClr val="lt1"/>
                </a:solidFill>
                <a:effectLst/>
                <a:uFillTx/>
                <a:latin typeface="Calisto MT"/>
              </a:rPr>
              <a:t>Nu til leversygdomme… </a:t>
            </a:r>
            <a:endParaRPr b="0" lang="en-US" sz="5400" strike="noStrike" u="none">
              <a:solidFill>
                <a:schemeClr val="lt1"/>
              </a:solidFill>
              <a:effectLst/>
              <a:uFillTx/>
              <a:latin typeface="Calisto MT"/>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PlaceHolder 1"/>
          <p:cNvSpPr>
            <a:spLocks noGrp="1"/>
          </p:cNvSpPr>
          <p:nvPr>
            <p:ph type="title"/>
          </p:nvPr>
        </p:nvSpPr>
        <p:spPr>
          <a:xfrm>
            <a:off x="227520" y="471240"/>
            <a:ext cx="10690920" cy="1307160"/>
          </a:xfrm>
          <a:prstGeom prst="rect">
            <a:avLst/>
          </a:prstGeom>
          <a:noFill/>
          <a:ln w="0">
            <a:noFill/>
          </a:ln>
        </p:spPr>
        <p:txBody>
          <a:bodyPr lIns="91440" rIns="91440" tIns="45720" bIns="45720" anchor="t">
            <a:noAutofit/>
          </a:bodyPr>
          <a:p>
            <a:pPr indent="0" defTabSz="914400">
              <a:lnSpc>
                <a:spcPct val="100000"/>
              </a:lnSpc>
              <a:buNone/>
            </a:pPr>
            <a:r>
              <a:rPr b="0" lang="da-DK" sz="4000" spc="31" strike="noStrike" u="none" cap="all">
                <a:solidFill>
                  <a:schemeClr val="lt1"/>
                </a:solidFill>
                <a:effectLst/>
                <a:uFillTx/>
                <a:latin typeface="Univers Condensed"/>
              </a:rPr>
              <a:t>Lever (hepar)</a:t>
            </a:r>
            <a:endParaRPr b="0" lang="en-US" sz="4000" strike="noStrike" u="none">
              <a:solidFill>
                <a:schemeClr val="lt1"/>
              </a:solidFill>
              <a:effectLst/>
              <a:uFillTx/>
              <a:latin typeface="Calisto MT"/>
            </a:endParaRPr>
          </a:p>
        </p:txBody>
      </p:sp>
      <p:sp>
        <p:nvSpPr>
          <p:cNvPr id="161" name="PlaceHolder 2"/>
          <p:cNvSpPr>
            <a:spLocks noGrp="1"/>
          </p:cNvSpPr>
          <p:nvPr>
            <p:ph/>
          </p:nvPr>
        </p:nvSpPr>
        <p:spPr>
          <a:xfrm>
            <a:off x="227160" y="1110600"/>
            <a:ext cx="5647320" cy="5500080"/>
          </a:xfrm>
          <a:prstGeom prst="rect">
            <a:avLst/>
          </a:prstGeom>
          <a:noFill/>
          <a:ln w="0">
            <a:noFill/>
          </a:ln>
        </p:spPr>
        <p:txBody>
          <a:bodyPr lIns="91440" rIns="91440" tIns="45720" bIns="45720" anchor="t">
            <a:normAutofit lnSpcReduction="9999"/>
          </a:bodyPr>
          <a:p>
            <a:pPr marL="228600" indent="-228600" defTabSz="914400">
              <a:lnSpc>
                <a:spcPct val="110000"/>
              </a:lnSpc>
              <a:spcBef>
                <a:spcPts val="1001"/>
              </a:spcBef>
              <a:buClr>
                <a:srgbClr val="ffffff"/>
              </a:buClr>
              <a:buFont typeface="Arial"/>
              <a:buChar char="•"/>
            </a:pPr>
            <a:r>
              <a:rPr b="0" lang="da-DK" sz="2000" strike="noStrike" u="none">
                <a:solidFill>
                  <a:schemeClr val="lt1"/>
                </a:solidFill>
                <a:effectLst/>
                <a:uFillTx/>
                <a:latin typeface="Calisto MT"/>
              </a:rPr>
              <a:t>Kroppens næststørste organ </a:t>
            </a:r>
            <a:endParaRPr b="0" lang="en-US" sz="2000" strike="noStrike" u="none">
              <a:solidFill>
                <a:schemeClr val="lt1"/>
              </a:solidFill>
              <a:effectLst/>
              <a:uFillTx/>
              <a:latin typeface="Calisto MT"/>
            </a:endParaRPr>
          </a:p>
          <a:p>
            <a:pPr marL="228600" indent="-228600" defTabSz="914400">
              <a:lnSpc>
                <a:spcPct val="110000"/>
              </a:lnSpc>
              <a:spcBef>
                <a:spcPts val="1001"/>
              </a:spcBef>
              <a:buClr>
                <a:srgbClr val="ffffff"/>
              </a:buClr>
              <a:buFont typeface="Arial"/>
              <a:buChar char="•"/>
            </a:pPr>
            <a:r>
              <a:rPr b="1" lang="da-DK" sz="2000" strike="noStrike" u="none">
                <a:solidFill>
                  <a:schemeClr val="lt1"/>
                </a:solidFill>
                <a:effectLst/>
                <a:uFillTx/>
                <a:latin typeface="Calisto MT"/>
              </a:rPr>
              <a:t>Leverens funktion</a:t>
            </a:r>
            <a:endParaRPr b="0" lang="en-US" sz="2000" strike="noStrike" u="none">
              <a:solidFill>
                <a:schemeClr val="lt1"/>
              </a:solidFill>
              <a:effectLst/>
              <a:uFillTx/>
              <a:latin typeface="Calisto MT"/>
            </a:endParaRPr>
          </a:p>
          <a:p>
            <a:pPr lvl="1" marL="685800" indent="-228600" defTabSz="914400">
              <a:lnSpc>
                <a:spcPct val="110000"/>
              </a:lnSpc>
              <a:spcBef>
                <a:spcPts val="499"/>
              </a:spcBef>
              <a:buClr>
                <a:srgbClr val="ffffff"/>
              </a:buClr>
              <a:buFont typeface="Arial"/>
              <a:buChar char="•"/>
            </a:pPr>
            <a:r>
              <a:rPr b="0" lang="da-DK" sz="1800" strike="noStrike" u="none">
                <a:solidFill>
                  <a:schemeClr val="lt1"/>
                </a:solidFill>
                <a:effectLst/>
                <a:uFillTx/>
                <a:latin typeface="Calisto MT"/>
              </a:rPr>
              <a:t>Central rolle i metabolismen</a:t>
            </a:r>
            <a:endParaRPr b="0" lang="en-US" sz="1800" strike="noStrike" u="none">
              <a:solidFill>
                <a:schemeClr val="lt1"/>
              </a:solidFill>
              <a:effectLst/>
              <a:uFillTx/>
              <a:latin typeface="Calisto MT"/>
            </a:endParaRPr>
          </a:p>
          <a:p>
            <a:pPr lvl="1" marL="685800" indent="-228600" defTabSz="914400">
              <a:lnSpc>
                <a:spcPct val="110000"/>
              </a:lnSpc>
              <a:spcBef>
                <a:spcPts val="499"/>
              </a:spcBef>
              <a:buClr>
                <a:srgbClr val="ffffff"/>
              </a:buClr>
              <a:buFont typeface="Arial"/>
              <a:buChar char="•"/>
            </a:pPr>
            <a:r>
              <a:rPr b="0" lang="da-DK" sz="1800" strike="noStrike" u="none">
                <a:solidFill>
                  <a:schemeClr val="lt1"/>
                </a:solidFill>
                <a:effectLst/>
                <a:uFillTx/>
                <a:latin typeface="Calisto MT"/>
              </a:rPr>
              <a:t>Proteinsyntese </a:t>
            </a:r>
            <a:endParaRPr b="0" lang="en-US" sz="1800" strike="noStrike" u="none">
              <a:solidFill>
                <a:schemeClr val="lt1"/>
              </a:solidFill>
              <a:effectLst/>
              <a:uFillTx/>
              <a:latin typeface="Calisto MT"/>
            </a:endParaRPr>
          </a:p>
          <a:p>
            <a:pPr lvl="2" marL="1143000" indent="-228600" defTabSz="914400">
              <a:lnSpc>
                <a:spcPct val="110000"/>
              </a:lnSpc>
              <a:spcBef>
                <a:spcPts val="499"/>
              </a:spcBef>
              <a:buClr>
                <a:srgbClr val="ff0000"/>
              </a:buClr>
              <a:buFont typeface="Arial"/>
              <a:buChar char="•"/>
            </a:pPr>
            <a:r>
              <a:rPr b="0" lang="da-DK" sz="1600" strike="noStrike" u="none">
                <a:solidFill>
                  <a:srgbClr val="ff0000"/>
                </a:solidFill>
                <a:effectLst/>
                <a:uFillTx/>
                <a:latin typeface="Calisto MT"/>
              </a:rPr>
              <a:t>Plasmaproteiner (albumin)</a:t>
            </a:r>
            <a:endParaRPr b="0" lang="en-US" sz="1600" strike="noStrike" u="none">
              <a:solidFill>
                <a:schemeClr val="lt1"/>
              </a:solidFill>
              <a:effectLst/>
              <a:uFillTx/>
              <a:latin typeface="Calisto MT"/>
            </a:endParaRPr>
          </a:p>
          <a:p>
            <a:pPr lvl="1" marL="685800" indent="-228600" defTabSz="914400">
              <a:lnSpc>
                <a:spcPct val="110000"/>
              </a:lnSpc>
              <a:spcBef>
                <a:spcPts val="499"/>
              </a:spcBef>
              <a:buClr>
                <a:srgbClr val="ffffff"/>
              </a:buClr>
              <a:buFont typeface="Arial"/>
              <a:buChar char="•"/>
            </a:pPr>
            <a:r>
              <a:rPr b="0" lang="da-DK" sz="1800" strike="noStrike" u="none">
                <a:solidFill>
                  <a:schemeClr val="lt1"/>
                </a:solidFill>
                <a:effectLst/>
                <a:uFillTx/>
                <a:latin typeface="Calisto MT"/>
              </a:rPr>
              <a:t>Aminosyreproduktion</a:t>
            </a:r>
            <a:endParaRPr b="0" lang="en-US" sz="1800" strike="noStrike" u="none">
              <a:solidFill>
                <a:schemeClr val="lt1"/>
              </a:solidFill>
              <a:effectLst/>
              <a:uFillTx/>
              <a:latin typeface="Calisto MT"/>
            </a:endParaRPr>
          </a:p>
          <a:p>
            <a:pPr lvl="1" marL="685800" indent="-228600" defTabSz="914400">
              <a:lnSpc>
                <a:spcPct val="110000"/>
              </a:lnSpc>
              <a:spcBef>
                <a:spcPts val="499"/>
              </a:spcBef>
              <a:buClr>
                <a:srgbClr val="ffffff"/>
              </a:buClr>
              <a:buFont typeface="Arial"/>
              <a:buChar char="•"/>
            </a:pPr>
            <a:r>
              <a:rPr b="0" lang="da-DK" sz="1800" strike="noStrike" u="none">
                <a:solidFill>
                  <a:schemeClr val="lt1"/>
                </a:solidFill>
                <a:effectLst/>
                <a:uFillTx/>
                <a:latin typeface="Calisto MT"/>
              </a:rPr>
              <a:t>Glukose metabolisme</a:t>
            </a:r>
            <a:endParaRPr b="0" lang="en-US" sz="1800" strike="noStrike" u="none">
              <a:solidFill>
                <a:schemeClr val="lt1"/>
              </a:solidFill>
              <a:effectLst/>
              <a:uFillTx/>
              <a:latin typeface="Calisto MT"/>
            </a:endParaRPr>
          </a:p>
          <a:p>
            <a:pPr lvl="2" marL="1143000" indent="-228600" defTabSz="914400">
              <a:lnSpc>
                <a:spcPct val="110000"/>
              </a:lnSpc>
              <a:spcBef>
                <a:spcPts val="499"/>
              </a:spcBef>
              <a:buClr>
                <a:srgbClr val="ffffff"/>
              </a:buClr>
              <a:buFont typeface="Arial"/>
              <a:buChar char="•"/>
            </a:pPr>
            <a:r>
              <a:rPr b="0" lang="da-DK" sz="1600" strike="noStrike" u="none">
                <a:solidFill>
                  <a:schemeClr val="lt1"/>
                </a:solidFill>
                <a:effectLst/>
                <a:uFillTx/>
                <a:latin typeface="Calisto MT"/>
              </a:rPr>
              <a:t>Omdanner glukose til glykogen  </a:t>
            </a:r>
            <a:endParaRPr b="0" lang="en-US" sz="1600" strike="noStrike" u="none">
              <a:solidFill>
                <a:schemeClr val="lt1"/>
              </a:solidFill>
              <a:effectLst/>
              <a:uFillTx/>
              <a:latin typeface="Calisto MT"/>
            </a:endParaRPr>
          </a:p>
          <a:p>
            <a:pPr lvl="1" marL="685800" indent="-228600" defTabSz="914400">
              <a:lnSpc>
                <a:spcPct val="110000"/>
              </a:lnSpc>
              <a:spcBef>
                <a:spcPts val="499"/>
              </a:spcBef>
              <a:buClr>
                <a:srgbClr val="ffffff"/>
              </a:buClr>
              <a:buFont typeface="Arial"/>
              <a:buChar char="•"/>
            </a:pPr>
            <a:r>
              <a:rPr b="0" lang="da-DK" sz="1800" strike="noStrike" u="none">
                <a:solidFill>
                  <a:schemeClr val="lt1"/>
                </a:solidFill>
                <a:effectLst/>
                <a:uFillTx/>
                <a:latin typeface="Calisto MT"/>
              </a:rPr>
              <a:t>Kulhydratmetabolisme</a:t>
            </a:r>
            <a:endParaRPr b="0" lang="en-US" sz="1800" strike="noStrike" u="none">
              <a:solidFill>
                <a:schemeClr val="lt1"/>
              </a:solidFill>
              <a:effectLst/>
              <a:uFillTx/>
              <a:latin typeface="Calisto MT"/>
            </a:endParaRPr>
          </a:p>
          <a:p>
            <a:pPr lvl="1" marL="685800" indent="-228600" defTabSz="914400">
              <a:lnSpc>
                <a:spcPct val="110000"/>
              </a:lnSpc>
              <a:spcBef>
                <a:spcPts val="499"/>
              </a:spcBef>
              <a:buClr>
                <a:srgbClr val="ff0000"/>
              </a:buClr>
              <a:buFont typeface="Arial"/>
              <a:buChar char="•"/>
            </a:pPr>
            <a:r>
              <a:rPr b="0" lang="da-DK" sz="1800" strike="noStrike" u="none">
                <a:solidFill>
                  <a:srgbClr val="ff0000"/>
                </a:solidFill>
                <a:effectLst/>
                <a:uFillTx/>
                <a:latin typeface="Calisto MT"/>
              </a:rPr>
              <a:t>Danner bilirubin ved nedbrydning af hgb </a:t>
            </a:r>
            <a:endParaRPr b="0" lang="en-US" sz="1800" strike="noStrike" u="none">
              <a:solidFill>
                <a:schemeClr val="lt1"/>
              </a:solidFill>
              <a:effectLst/>
              <a:uFillTx/>
              <a:latin typeface="Calisto MT"/>
            </a:endParaRPr>
          </a:p>
          <a:p>
            <a:pPr lvl="1" marL="685800" indent="-228600" defTabSz="914400">
              <a:lnSpc>
                <a:spcPct val="110000"/>
              </a:lnSpc>
              <a:spcBef>
                <a:spcPts val="499"/>
              </a:spcBef>
              <a:buClr>
                <a:srgbClr val="ffffff"/>
              </a:buClr>
              <a:buFont typeface="Arial"/>
              <a:buChar char="•"/>
            </a:pPr>
            <a:r>
              <a:rPr b="0" lang="da-DK" sz="1800" strike="noStrike" u="none">
                <a:solidFill>
                  <a:schemeClr val="lt1"/>
                </a:solidFill>
                <a:effectLst/>
                <a:uFillTx/>
                <a:latin typeface="Calisto MT"/>
              </a:rPr>
              <a:t>Jernmetabolisme</a:t>
            </a:r>
            <a:endParaRPr b="0" lang="en-US" sz="1800" strike="noStrike" u="none">
              <a:solidFill>
                <a:schemeClr val="lt1"/>
              </a:solidFill>
              <a:effectLst/>
              <a:uFillTx/>
              <a:latin typeface="Calisto MT"/>
            </a:endParaRPr>
          </a:p>
          <a:p>
            <a:pPr lvl="1" marL="685800" indent="-228600" defTabSz="914400">
              <a:lnSpc>
                <a:spcPct val="110000"/>
              </a:lnSpc>
              <a:spcBef>
                <a:spcPts val="499"/>
              </a:spcBef>
              <a:buClr>
                <a:srgbClr val="ffffff"/>
              </a:buClr>
              <a:buFont typeface="Arial"/>
              <a:buChar char="•"/>
            </a:pPr>
            <a:r>
              <a:rPr b="0" lang="da-DK" sz="1800" strike="noStrike" u="none">
                <a:solidFill>
                  <a:schemeClr val="lt1"/>
                </a:solidFill>
                <a:effectLst/>
                <a:uFillTx/>
                <a:latin typeface="Calisto MT"/>
              </a:rPr>
              <a:t>Fedtopløselige vitaminer lagres i leveren </a:t>
            </a:r>
            <a:endParaRPr b="0" lang="en-US" sz="1800" strike="noStrike" u="none">
              <a:solidFill>
                <a:schemeClr val="lt1"/>
              </a:solidFill>
              <a:effectLst/>
              <a:uFillTx/>
              <a:latin typeface="Calisto MT"/>
            </a:endParaRPr>
          </a:p>
          <a:p>
            <a:pPr lvl="1" marL="685800" indent="-228600" defTabSz="914400">
              <a:lnSpc>
                <a:spcPct val="110000"/>
              </a:lnSpc>
              <a:spcBef>
                <a:spcPts val="499"/>
              </a:spcBef>
              <a:buClr>
                <a:srgbClr val="ff0000"/>
              </a:buClr>
              <a:buFont typeface="Arial"/>
              <a:buChar char="•"/>
            </a:pPr>
            <a:r>
              <a:rPr b="0" lang="da-DK" sz="1800" strike="noStrike" u="none">
                <a:solidFill>
                  <a:srgbClr val="ff0000"/>
                </a:solidFill>
                <a:effectLst/>
                <a:uFillTx/>
                <a:latin typeface="Calisto MT"/>
              </a:rPr>
              <a:t>Koagulationsfaktorer</a:t>
            </a:r>
            <a:r>
              <a:rPr b="0" lang="da-DK" sz="1800" strike="noStrike" u="none">
                <a:solidFill>
                  <a:schemeClr val="lt1"/>
                </a:solidFill>
                <a:effectLst/>
                <a:uFillTx/>
                <a:latin typeface="Calisto MT"/>
              </a:rPr>
              <a:t> </a:t>
            </a:r>
            <a:endParaRPr b="0" lang="en-US" sz="1800" strike="noStrike" u="none">
              <a:solidFill>
                <a:schemeClr val="lt1"/>
              </a:solidFill>
              <a:effectLst/>
              <a:uFillTx/>
              <a:latin typeface="Calisto MT"/>
            </a:endParaRPr>
          </a:p>
          <a:p>
            <a:pPr lvl="1" marL="685800" indent="-228600" defTabSz="914400">
              <a:lnSpc>
                <a:spcPct val="110000"/>
              </a:lnSpc>
              <a:spcBef>
                <a:spcPts val="499"/>
              </a:spcBef>
              <a:buClr>
                <a:srgbClr val="ff0000"/>
              </a:buClr>
              <a:buFont typeface="Arial"/>
              <a:buChar char="•"/>
            </a:pPr>
            <a:r>
              <a:rPr b="0" lang="da-DK" sz="1800" strike="noStrike" u="none">
                <a:solidFill>
                  <a:srgbClr val="ff0000"/>
                </a:solidFill>
                <a:effectLst/>
                <a:uFillTx/>
                <a:latin typeface="Calisto MT"/>
              </a:rPr>
              <a:t>”renser blodet” for affaldsstoffer</a:t>
            </a:r>
            <a:endParaRPr b="0" lang="en-US" sz="1800" strike="noStrike" u="none">
              <a:solidFill>
                <a:schemeClr val="lt1"/>
              </a:solidFill>
              <a:effectLst/>
              <a:uFillTx/>
              <a:latin typeface="Calisto MT"/>
            </a:endParaRPr>
          </a:p>
          <a:p>
            <a:pPr marL="228600" indent="-228600" defTabSz="914400">
              <a:lnSpc>
                <a:spcPct val="110000"/>
              </a:lnSpc>
              <a:spcBef>
                <a:spcPts val="1001"/>
              </a:spcBef>
              <a:buClr>
                <a:srgbClr val="ffffff"/>
              </a:buClr>
              <a:buFont typeface="Arial"/>
              <a:buChar char="•"/>
            </a:pPr>
            <a:r>
              <a:rPr b="0" lang="da-DK" sz="2000" strike="noStrike" u="none">
                <a:solidFill>
                  <a:schemeClr val="lt1"/>
                </a:solidFill>
                <a:effectLst/>
                <a:uFillTx/>
                <a:latin typeface="Calisto MT"/>
              </a:rPr>
              <a:t>Video: </a:t>
            </a:r>
            <a:r>
              <a:rPr b="0" lang="da-DK" sz="2000" strike="noStrike" u="sng">
                <a:solidFill>
                  <a:schemeClr val="lt1"/>
                </a:solidFill>
                <a:effectLst/>
                <a:uFillTx/>
                <a:latin typeface="Calisto MT"/>
                <a:hlinkClick r:id="rId1"/>
              </a:rPr>
              <a:t>https://www.youtube.com/watch?v=GYFJ8oqNdCE</a:t>
            </a:r>
            <a:r>
              <a:rPr b="0" lang="da-DK" sz="2000" strike="noStrike" u="none">
                <a:solidFill>
                  <a:schemeClr val="lt1"/>
                </a:solidFill>
                <a:effectLst/>
                <a:uFillTx/>
                <a:latin typeface="Calisto MT"/>
              </a:rPr>
              <a:t> </a:t>
            </a:r>
            <a:endParaRPr b="0" lang="en-US" sz="2000" strike="noStrike" u="none">
              <a:solidFill>
                <a:schemeClr val="lt1"/>
              </a:solidFill>
              <a:effectLst/>
              <a:uFillTx/>
              <a:latin typeface="Calisto MT"/>
            </a:endParaRPr>
          </a:p>
        </p:txBody>
      </p:sp>
      <p:pic>
        <p:nvPicPr>
          <p:cNvPr id="162" name="Billede 4" descr=""/>
          <p:cNvPicPr/>
          <p:nvPr/>
        </p:nvPicPr>
        <p:blipFill>
          <a:blip r:embed="rId2"/>
          <a:stretch/>
        </p:blipFill>
        <p:spPr>
          <a:xfrm>
            <a:off x="5875200" y="365040"/>
            <a:ext cx="6283800" cy="6156000"/>
          </a:xfrm>
          <a:prstGeom prst="rect">
            <a:avLst/>
          </a:prstGeom>
          <a:noFill/>
          <a:ln w="0">
            <a:noFill/>
          </a:ln>
        </p:spPr>
      </p:pic>
    </p:spTree>
  </p:cSld>
  <mc:AlternateContent>
    <mc:Choice Requires="p14">
      <p:transition spd="slow" p14:dur="2000"/>
    </mc:Choice>
    <mc:Fallback>
      <p:transition spd="slow"/>
    </mc:Fallback>
  </mc:AlternateContent>
  <p:timing>
    <p:tnLst>
      <p:par>
        <p:cTn id="367" dur="indefinite" restart="never" nodeType="tmRoot">
          <p:childTnLst>
            <p:seq>
              <p:cTn id="368" dur="indefinite" nodeType="mainSeq">
                <p:childTnLst>
                  <p:par>
                    <p:cTn id="369" fill="hold">
                      <p:stCondLst>
                        <p:cond delay="indefinite"/>
                      </p:stCondLst>
                      <p:childTnLst>
                        <p:par>
                          <p:cTn id="370" fill="hold">
                            <p:stCondLst>
                              <p:cond delay="0"/>
                            </p:stCondLst>
                            <p:childTnLst>
                              <p:par>
                                <p:cTn id="371" nodeType="clickEffect" fill="hold" presetClass="entr" presetID="1">
                                  <p:stCondLst>
                                    <p:cond delay="0"/>
                                  </p:stCondLst>
                                  <p:childTnLst>
                                    <p:set>
                                      <p:cBhvr>
                                        <p:cTn id="372" dur="1" fill="hold">
                                          <p:stCondLst>
                                            <p:cond delay="0"/>
                                          </p:stCondLst>
                                        </p:cTn>
                                        <p:tgtEl>
                                          <p:spTgt spid="161">
                                            <p:txEl>
                                              <p:pRg st="1" end="1"/>
                                            </p:txEl>
                                          </p:spTgt>
                                        </p:tgtEl>
                                        <p:attrNameLst>
                                          <p:attrName>style.visibility</p:attrName>
                                        </p:attrNameLst>
                                      </p:cBhvr>
                                      <p:to>
                                        <p:strVal val="visible"/>
                                      </p:to>
                                    </p:set>
                                  </p:childTnLst>
                                </p:cTn>
                              </p:par>
                            </p:childTnLst>
                          </p:cTn>
                        </p:par>
                      </p:childTnLst>
                    </p:cTn>
                  </p:par>
                  <p:par>
                    <p:cTn id="373" fill="hold">
                      <p:stCondLst>
                        <p:cond delay="indefinite"/>
                      </p:stCondLst>
                      <p:childTnLst>
                        <p:par>
                          <p:cTn id="374" fill="hold">
                            <p:stCondLst>
                              <p:cond delay="0"/>
                            </p:stCondLst>
                            <p:childTnLst>
                              <p:par>
                                <p:cTn id="375" nodeType="clickEffect" fill="hold" presetClass="entr" presetID="1">
                                  <p:stCondLst>
                                    <p:cond delay="0"/>
                                  </p:stCondLst>
                                  <p:childTnLst>
                                    <p:set>
                                      <p:cBhvr>
                                        <p:cTn id="376" dur="1" fill="hold">
                                          <p:stCondLst>
                                            <p:cond delay="0"/>
                                          </p:stCondLst>
                                        </p:cTn>
                                        <p:tgtEl>
                                          <p:spTgt spid="161">
                                            <p:txEl>
                                              <p:pRg st="2" end="2"/>
                                            </p:txEl>
                                          </p:spTgt>
                                        </p:tgtEl>
                                        <p:attrNameLst>
                                          <p:attrName>style.visibility</p:attrName>
                                        </p:attrNameLst>
                                      </p:cBhvr>
                                      <p:to>
                                        <p:strVal val="visible"/>
                                      </p:to>
                                    </p:set>
                                  </p:childTnLst>
                                </p:cTn>
                              </p:par>
                            </p:childTnLst>
                          </p:cTn>
                        </p:par>
                      </p:childTnLst>
                    </p:cTn>
                  </p:par>
                  <p:par>
                    <p:cTn id="377" fill="hold">
                      <p:stCondLst>
                        <p:cond delay="indefinite"/>
                      </p:stCondLst>
                      <p:childTnLst>
                        <p:par>
                          <p:cTn id="378" fill="hold">
                            <p:stCondLst>
                              <p:cond delay="0"/>
                            </p:stCondLst>
                            <p:childTnLst>
                              <p:par>
                                <p:cTn id="379" nodeType="clickEffect" fill="hold" presetClass="entr" presetID="1">
                                  <p:stCondLst>
                                    <p:cond delay="0"/>
                                  </p:stCondLst>
                                  <p:childTnLst>
                                    <p:set>
                                      <p:cBhvr>
                                        <p:cTn id="380" dur="1" fill="hold">
                                          <p:stCondLst>
                                            <p:cond delay="0"/>
                                          </p:stCondLst>
                                        </p:cTn>
                                        <p:tgtEl>
                                          <p:spTgt spid="161">
                                            <p:txEl>
                                              <p:pRg st="3" end="3"/>
                                            </p:txEl>
                                          </p:spTgt>
                                        </p:tgtEl>
                                        <p:attrNameLst>
                                          <p:attrName>style.visibility</p:attrName>
                                        </p:attrNameLst>
                                      </p:cBhvr>
                                      <p:to>
                                        <p:strVal val="visible"/>
                                      </p:to>
                                    </p:set>
                                  </p:childTnLst>
                                </p:cTn>
                              </p:par>
                              <p:par>
                                <p:cTn id="381" nodeType="withEffect" fill="hold" presetClass="entr" presetID="1">
                                  <p:stCondLst>
                                    <p:cond delay="0"/>
                                  </p:stCondLst>
                                  <p:childTnLst>
                                    <p:set>
                                      <p:cBhvr>
                                        <p:cTn id="382" dur="1" fill="hold">
                                          <p:stCondLst>
                                            <p:cond delay="0"/>
                                          </p:stCondLst>
                                        </p:cTn>
                                        <p:tgtEl>
                                          <p:spTgt spid="161">
                                            <p:txEl>
                                              <p:pRg st="4" end="4"/>
                                            </p:txEl>
                                          </p:spTgt>
                                        </p:tgtEl>
                                        <p:attrNameLst>
                                          <p:attrName>style.visibility</p:attrName>
                                        </p:attrNameLst>
                                      </p:cBhvr>
                                      <p:to>
                                        <p:strVal val="visible"/>
                                      </p:to>
                                    </p:set>
                                  </p:childTnLst>
                                </p:cTn>
                              </p:par>
                            </p:childTnLst>
                          </p:cTn>
                        </p:par>
                      </p:childTnLst>
                    </p:cTn>
                  </p:par>
                  <p:par>
                    <p:cTn id="383" fill="hold">
                      <p:stCondLst>
                        <p:cond delay="indefinite"/>
                      </p:stCondLst>
                      <p:childTnLst>
                        <p:par>
                          <p:cTn id="384" fill="hold">
                            <p:stCondLst>
                              <p:cond delay="0"/>
                            </p:stCondLst>
                            <p:childTnLst>
                              <p:par>
                                <p:cTn id="385" nodeType="clickEffect" fill="hold" presetClass="entr" presetID="1">
                                  <p:stCondLst>
                                    <p:cond delay="0"/>
                                  </p:stCondLst>
                                  <p:childTnLst>
                                    <p:set>
                                      <p:cBhvr>
                                        <p:cTn id="386" dur="1" fill="hold">
                                          <p:stCondLst>
                                            <p:cond delay="0"/>
                                          </p:stCondLst>
                                        </p:cTn>
                                        <p:tgtEl>
                                          <p:spTgt spid="161">
                                            <p:txEl>
                                              <p:pRg st="5" end="5"/>
                                            </p:txEl>
                                          </p:spTgt>
                                        </p:tgtEl>
                                        <p:attrNameLst>
                                          <p:attrName>style.visibility</p:attrName>
                                        </p:attrNameLst>
                                      </p:cBhvr>
                                      <p:to>
                                        <p:strVal val="visible"/>
                                      </p:to>
                                    </p:set>
                                  </p:childTnLst>
                                </p:cTn>
                              </p:par>
                            </p:childTnLst>
                          </p:cTn>
                        </p:par>
                      </p:childTnLst>
                    </p:cTn>
                  </p:par>
                  <p:par>
                    <p:cTn id="387" fill="hold">
                      <p:stCondLst>
                        <p:cond delay="indefinite"/>
                      </p:stCondLst>
                      <p:childTnLst>
                        <p:par>
                          <p:cTn id="388" fill="hold">
                            <p:stCondLst>
                              <p:cond delay="0"/>
                            </p:stCondLst>
                            <p:childTnLst>
                              <p:par>
                                <p:cTn id="389" nodeType="clickEffect" fill="hold" presetClass="entr" presetID="1">
                                  <p:stCondLst>
                                    <p:cond delay="0"/>
                                  </p:stCondLst>
                                  <p:childTnLst>
                                    <p:set>
                                      <p:cBhvr>
                                        <p:cTn id="390" dur="1" fill="hold">
                                          <p:stCondLst>
                                            <p:cond delay="0"/>
                                          </p:stCondLst>
                                        </p:cTn>
                                        <p:tgtEl>
                                          <p:spTgt spid="161">
                                            <p:txEl>
                                              <p:pRg st="6" end="6"/>
                                            </p:txEl>
                                          </p:spTgt>
                                        </p:tgtEl>
                                        <p:attrNameLst>
                                          <p:attrName>style.visibility</p:attrName>
                                        </p:attrNameLst>
                                      </p:cBhvr>
                                      <p:to>
                                        <p:strVal val="visible"/>
                                      </p:to>
                                    </p:set>
                                  </p:childTnLst>
                                </p:cTn>
                              </p:par>
                              <p:par>
                                <p:cTn id="391" nodeType="withEffect" fill="hold" presetClass="entr" presetID="1">
                                  <p:stCondLst>
                                    <p:cond delay="0"/>
                                  </p:stCondLst>
                                  <p:childTnLst>
                                    <p:set>
                                      <p:cBhvr>
                                        <p:cTn id="392" dur="1" fill="hold">
                                          <p:stCondLst>
                                            <p:cond delay="0"/>
                                          </p:stCondLst>
                                        </p:cTn>
                                        <p:tgtEl>
                                          <p:spTgt spid="161">
                                            <p:txEl>
                                              <p:pRg st="7" end="7"/>
                                            </p:txEl>
                                          </p:spTgt>
                                        </p:tgtEl>
                                        <p:attrNameLst>
                                          <p:attrName>style.visibility</p:attrName>
                                        </p:attrNameLst>
                                      </p:cBhvr>
                                      <p:to>
                                        <p:strVal val="visible"/>
                                      </p:to>
                                    </p:set>
                                  </p:childTnLst>
                                </p:cTn>
                              </p:par>
                            </p:childTnLst>
                          </p:cTn>
                        </p:par>
                      </p:childTnLst>
                    </p:cTn>
                  </p:par>
                  <p:par>
                    <p:cTn id="393" fill="hold">
                      <p:stCondLst>
                        <p:cond delay="indefinite"/>
                      </p:stCondLst>
                      <p:childTnLst>
                        <p:par>
                          <p:cTn id="394" fill="hold">
                            <p:stCondLst>
                              <p:cond delay="0"/>
                            </p:stCondLst>
                            <p:childTnLst>
                              <p:par>
                                <p:cTn id="395" nodeType="clickEffect" fill="hold" presetClass="entr" presetID="1">
                                  <p:stCondLst>
                                    <p:cond delay="0"/>
                                  </p:stCondLst>
                                  <p:childTnLst>
                                    <p:set>
                                      <p:cBhvr>
                                        <p:cTn id="396" dur="1" fill="hold">
                                          <p:stCondLst>
                                            <p:cond delay="0"/>
                                          </p:stCondLst>
                                        </p:cTn>
                                        <p:tgtEl>
                                          <p:spTgt spid="161">
                                            <p:txEl>
                                              <p:pRg st="8" end="8"/>
                                            </p:txEl>
                                          </p:spTgt>
                                        </p:tgtEl>
                                        <p:attrNameLst>
                                          <p:attrName>style.visibility</p:attrName>
                                        </p:attrNameLst>
                                      </p:cBhvr>
                                      <p:to>
                                        <p:strVal val="visible"/>
                                      </p:to>
                                    </p:set>
                                  </p:childTnLst>
                                </p:cTn>
                              </p:par>
                            </p:childTnLst>
                          </p:cTn>
                        </p:par>
                      </p:childTnLst>
                    </p:cTn>
                  </p:par>
                  <p:par>
                    <p:cTn id="397" fill="hold">
                      <p:stCondLst>
                        <p:cond delay="indefinite"/>
                      </p:stCondLst>
                      <p:childTnLst>
                        <p:par>
                          <p:cTn id="398" fill="hold">
                            <p:stCondLst>
                              <p:cond delay="0"/>
                            </p:stCondLst>
                            <p:childTnLst>
                              <p:par>
                                <p:cTn id="399" nodeType="clickEffect" fill="hold" presetClass="entr" presetID="1">
                                  <p:stCondLst>
                                    <p:cond delay="0"/>
                                  </p:stCondLst>
                                  <p:childTnLst>
                                    <p:set>
                                      <p:cBhvr>
                                        <p:cTn id="400" dur="1" fill="hold">
                                          <p:stCondLst>
                                            <p:cond delay="0"/>
                                          </p:stCondLst>
                                        </p:cTn>
                                        <p:tgtEl>
                                          <p:spTgt spid="161">
                                            <p:txEl>
                                              <p:pRg st="9" end="9"/>
                                            </p:txEl>
                                          </p:spTgt>
                                        </p:tgtEl>
                                        <p:attrNameLst>
                                          <p:attrName>style.visibility</p:attrName>
                                        </p:attrNameLst>
                                      </p:cBhvr>
                                      <p:to>
                                        <p:strVal val="visible"/>
                                      </p:to>
                                    </p:set>
                                  </p:childTnLst>
                                </p:cTn>
                              </p:par>
                            </p:childTnLst>
                          </p:cTn>
                        </p:par>
                      </p:childTnLst>
                    </p:cTn>
                  </p:par>
                  <p:par>
                    <p:cTn id="401" fill="hold">
                      <p:stCondLst>
                        <p:cond delay="indefinite"/>
                      </p:stCondLst>
                      <p:childTnLst>
                        <p:par>
                          <p:cTn id="402" fill="hold">
                            <p:stCondLst>
                              <p:cond delay="0"/>
                            </p:stCondLst>
                            <p:childTnLst>
                              <p:par>
                                <p:cTn id="403" nodeType="clickEffect" fill="hold" presetClass="entr" presetID="1">
                                  <p:stCondLst>
                                    <p:cond delay="0"/>
                                  </p:stCondLst>
                                  <p:childTnLst>
                                    <p:set>
                                      <p:cBhvr>
                                        <p:cTn id="404" dur="1" fill="hold">
                                          <p:stCondLst>
                                            <p:cond delay="0"/>
                                          </p:stCondLst>
                                        </p:cTn>
                                        <p:tgtEl>
                                          <p:spTgt spid="161">
                                            <p:txEl>
                                              <p:pRg st="10" end="10"/>
                                            </p:txEl>
                                          </p:spTgt>
                                        </p:tgtEl>
                                        <p:attrNameLst>
                                          <p:attrName>style.visibility</p:attrName>
                                        </p:attrNameLst>
                                      </p:cBhvr>
                                      <p:to>
                                        <p:strVal val="visible"/>
                                      </p:to>
                                    </p:set>
                                  </p:childTnLst>
                                </p:cTn>
                              </p:par>
                            </p:childTnLst>
                          </p:cTn>
                        </p:par>
                      </p:childTnLst>
                    </p:cTn>
                  </p:par>
                  <p:par>
                    <p:cTn id="405" fill="hold">
                      <p:stCondLst>
                        <p:cond delay="indefinite"/>
                      </p:stCondLst>
                      <p:childTnLst>
                        <p:par>
                          <p:cTn id="406" fill="hold">
                            <p:stCondLst>
                              <p:cond delay="0"/>
                            </p:stCondLst>
                            <p:childTnLst>
                              <p:par>
                                <p:cTn id="407" nodeType="clickEffect" fill="hold" presetClass="entr" presetID="1">
                                  <p:stCondLst>
                                    <p:cond delay="0"/>
                                  </p:stCondLst>
                                  <p:childTnLst>
                                    <p:set>
                                      <p:cBhvr>
                                        <p:cTn id="408" dur="1" fill="hold">
                                          <p:stCondLst>
                                            <p:cond delay="0"/>
                                          </p:stCondLst>
                                        </p:cTn>
                                        <p:tgtEl>
                                          <p:spTgt spid="161">
                                            <p:txEl>
                                              <p:pRg st="11" end="11"/>
                                            </p:txEl>
                                          </p:spTgt>
                                        </p:tgtEl>
                                        <p:attrNameLst>
                                          <p:attrName>style.visibility</p:attrName>
                                        </p:attrNameLst>
                                      </p:cBhvr>
                                      <p:to>
                                        <p:strVal val="visible"/>
                                      </p:to>
                                    </p:set>
                                  </p:childTnLst>
                                </p:cTn>
                              </p:par>
                            </p:childTnLst>
                          </p:cTn>
                        </p:par>
                      </p:childTnLst>
                    </p:cTn>
                  </p:par>
                  <p:par>
                    <p:cTn id="409" fill="hold">
                      <p:stCondLst>
                        <p:cond delay="indefinite"/>
                      </p:stCondLst>
                      <p:childTnLst>
                        <p:par>
                          <p:cTn id="410" fill="hold">
                            <p:stCondLst>
                              <p:cond delay="0"/>
                            </p:stCondLst>
                            <p:childTnLst>
                              <p:par>
                                <p:cTn id="411" nodeType="clickEffect" fill="hold" presetClass="entr" presetID="1">
                                  <p:stCondLst>
                                    <p:cond delay="0"/>
                                  </p:stCondLst>
                                  <p:childTnLst>
                                    <p:set>
                                      <p:cBhvr>
                                        <p:cTn id="412" dur="1" fill="hold">
                                          <p:stCondLst>
                                            <p:cond delay="0"/>
                                          </p:stCondLst>
                                        </p:cTn>
                                        <p:tgtEl>
                                          <p:spTgt spid="161">
                                            <p:txEl>
                                              <p:pRg st="12" end="12"/>
                                            </p:txEl>
                                          </p:spTgt>
                                        </p:tgtEl>
                                        <p:attrNameLst>
                                          <p:attrName>style.visibility</p:attrName>
                                        </p:attrNameLst>
                                      </p:cBhvr>
                                      <p:to>
                                        <p:strVal val="visible"/>
                                      </p:to>
                                    </p:set>
                                  </p:childTnLst>
                                </p:cTn>
                              </p:par>
                            </p:childTnLst>
                          </p:cTn>
                        </p:par>
                      </p:childTnLst>
                    </p:cTn>
                  </p:par>
                  <p:par>
                    <p:cTn id="413" fill="hold">
                      <p:stCondLst>
                        <p:cond delay="indefinite"/>
                      </p:stCondLst>
                      <p:childTnLst>
                        <p:par>
                          <p:cTn id="414" fill="hold">
                            <p:stCondLst>
                              <p:cond delay="0"/>
                            </p:stCondLst>
                            <p:childTnLst>
                              <p:par>
                                <p:cTn id="415" nodeType="clickEffect" fill="hold" presetClass="entr" presetID="1">
                                  <p:stCondLst>
                                    <p:cond delay="0"/>
                                  </p:stCondLst>
                                  <p:childTnLst>
                                    <p:set>
                                      <p:cBhvr>
                                        <p:cTn id="416" dur="1" fill="hold">
                                          <p:stCondLst>
                                            <p:cond delay="0"/>
                                          </p:stCondLst>
                                        </p:cTn>
                                        <p:tgtEl>
                                          <p:spTgt spid="161">
                                            <p:txEl>
                                              <p:pRg st="13" end="13"/>
                                            </p:txEl>
                                          </p:spTgt>
                                        </p:tgtEl>
                                        <p:attrNameLst>
                                          <p:attrName>style.visibility</p:attrName>
                                        </p:attrNameLst>
                                      </p:cBhvr>
                                      <p:to>
                                        <p:strVal val="visible"/>
                                      </p:to>
                                    </p:set>
                                  </p:childTnLst>
                                </p:cTn>
                              </p:par>
                            </p:childTnLst>
                          </p:cTn>
                        </p:par>
                      </p:childTnLst>
                    </p:cTn>
                  </p:par>
                  <p:par>
                    <p:cTn id="417" fill="hold">
                      <p:stCondLst>
                        <p:cond delay="indefinite"/>
                      </p:stCondLst>
                      <p:childTnLst>
                        <p:par>
                          <p:cTn id="418" fill="hold">
                            <p:stCondLst>
                              <p:cond delay="0"/>
                            </p:stCondLst>
                            <p:childTnLst>
                              <p:par>
                                <p:cTn id="419" nodeType="clickEffect" fill="hold" presetClass="entr" presetID="1">
                                  <p:stCondLst>
                                    <p:cond delay="0"/>
                                  </p:stCondLst>
                                  <p:childTnLst>
                                    <p:set>
                                      <p:cBhvr>
                                        <p:cTn id="420" dur="1" fill="hold">
                                          <p:stCondLst>
                                            <p:cond delay="0"/>
                                          </p:stCondLst>
                                        </p:cTn>
                                        <p:tgtEl>
                                          <p:spTgt spid="162"/>
                                        </p:tgtEl>
                                        <p:attrNameLst>
                                          <p:attrName>style.visibility</p:attrName>
                                        </p:attrNameLst>
                                      </p:cBhvr>
                                      <p:to>
                                        <p:strVal val="visible"/>
                                      </p:to>
                                    </p:set>
                                  </p:childTnLst>
                                </p:cTn>
                              </p:par>
                            </p:childTnLst>
                          </p:cTn>
                        </p:par>
                      </p:childTnLst>
                    </p:cTn>
                  </p:par>
                  <p:par>
                    <p:cTn id="421" fill="hold">
                      <p:stCondLst>
                        <p:cond delay="indefinite"/>
                      </p:stCondLst>
                      <p:childTnLst>
                        <p:par>
                          <p:cTn id="422" fill="hold">
                            <p:stCondLst>
                              <p:cond delay="0"/>
                            </p:stCondLst>
                            <p:childTnLst>
                              <p:par>
                                <p:cTn id="423" nodeType="clickEffect" fill="hold" presetClass="entr" presetID="1">
                                  <p:stCondLst>
                                    <p:cond delay="0"/>
                                  </p:stCondLst>
                                  <p:childTnLst>
                                    <p:set>
                                      <p:cBhvr>
                                        <p:cTn id="424" dur="1" fill="hold">
                                          <p:stCondLst>
                                            <p:cond delay="0"/>
                                          </p:stCondLst>
                                        </p:cTn>
                                        <p:tgtEl>
                                          <p:spTgt spid="161">
                                            <p:txEl>
                                              <p:pRg st="14" end="1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3" name="Billede 4" descr=""/>
          <p:cNvPicPr/>
          <p:nvPr/>
        </p:nvPicPr>
        <p:blipFill>
          <a:blip r:embed="rId1"/>
          <a:stretch/>
        </p:blipFill>
        <p:spPr>
          <a:xfrm>
            <a:off x="8010360" y="1825560"/>
            <a:ext cx="4181040" cy="3809520"/>
          </a:xfrm>
          <a:prstGeom prst="rect">
            <a:avLst/>
          </a:prstGeom>
          <a:noFill/>
          <a:ln w="0">
            <a:noFill/>
          </a:ln>
        </p:spPr>
      </p:pic>
      <p:sp>
        <p:nvSpPr>
          <p:cNvPr id="164" name="PlaceHolder 1"/>
          <p:cNvSpPr>
            <a:spLocks noGrp="1"/>
          </p:cNvSpPr>
          <p:nvPr>
            <p:ph type="title"/>
          </p:nvPr>
        </p:nvSpPr>
        <p:spPr>
          <a:xfrm>
            <a:off x="227520" y="471240"/>
            <a:ext cx="10690920" cy="1307160"/>
          </a:xfrm>
          <a:prstGeom prst="rect">
            <a:avLst/>
          </a:prstGeom>
          <a:noFill/>
          <a:ln w="0">
            <a:noFill/>
          </a:ln>
        </p:spPr>
        <p:txBody>
          <a:bodyPr lIns="91440" rIns="91440" tIns="45720" bIns="45720" anchor="t">
            <a:noAutofit/>
          </a:bodyPr>
          <a:p>
            <a:pPr indent="0" defTabSz="914400">
              <a:lnSpc>
                <a:spcPct val="100000"/>
              </a:lnSpc>
              <a:buNone/>
            </a:pPr>
            <a:r>
              <a:rPr b="0" lang="da-DK" sz="4000" spc="31" strike="noStrike" u="none" cap="all">
                <a:solidFill>
                  <a:schemeClr val="lt1"/>
                </a:solidFill>
                <a:effectLst/>
                <a:uFillTx/>
                <a:latin typeface="Univers Condensed"/>
              </a:rPr>
              <a:t>Lever</a:t>
            </a:r>
            <a:endParaRPr b="0" lang="en-US" sz="4000" strike="noStrike" u="none">
              <a:solidFill>
                <a:schemeClr val="lt1"/>
              </a:solidFill>
              <a:effectLst/>
              <a:uFillTx/>
              <a:latin typeface="Calisto MT"/>
            </a:endParaRPr>
          </a:p>
        </p:txBody>
      </p:sp>
      <p:sp>
        <p:nvSpPr>
          <p:cNvPr id="165" name="PlaceHolder 2"/>
          <p:cNvSpPr>
            <a:spLocks noGrp="1"/>
          </p:cNvSpPr>
          <p:nvPr>
            <p:ph/>
          </p:nvPr>
        </p:nvSpPr>
        <p:spPr>
          <a:xfrm>
            <a:off x="315000" y="1286640"/>
            <a:ext cx="10515240" cy="4755600"/>
          </a:xfrm>
          <a:prstGeom prst="rect">
            <a:avLst/>
          </a:prstGeom>
          <a:noFill/>
          <a:ln w="0">
            <a:noFill/>
          </a:ln>
        </p:spPr>
        <p:txBody>
          <a:bodyPr lIns="91440" rIns="91440" tIns="45720" bIns="45720" anchor="t">
            <a:normAutofit fontScale="92500" lnSpcReduction="9999"/>
          </a:bodyPr>
          <a:p>
            <a:pPr marL="228600" indent="-228600" defTabSz="914400">
              <a:lnSpc>
                <a:spcPct val="150000"/>
              </a:lnSpc>
              <a:spcBef>
                <a:spcPts val="1001"/>
              </a:spcBef>
              <a:buClr>
                <a:srgbClr val="ffffff"/>
              </a:buClr>
              <a:buFont typeface="Arial"/>
              <a:buChar char="•"/>
            </a:pPr>
            <a:r>
              <a:rPr b="0" lang="da-DK" sz="2000" strike="noStrike" u="none">
                <a:solidFill>
                  <a:schemeClr val="lt1"/>
                </a:solidFill>
                <a:effectLst/>
                <a:uFillTx/>
                <a:latin typeface="Calisto MT"/>
              </a:rPr>
              <a:t>Leveren har en stor regenerativ kapacitet</a:t>
            </a:r>
            <a:endParaRPr b="0" lang="en-US" sz="2000" strike="noStrike" u="none">
              <a:solidFill>
                <a:schemeClr val="lt1"/>
              </a:solidFill>
              <a:effectLst/>
              <a:uFillTx/>
              <a:latin typeface="Calisto MT"/>
            </a:endParaRPr>
          </a:p>
          <a:p>
            <a:pPr marL="228600" indent="-228600" defTabSz="914400">
              <a:lnSpc>
                <a:spcPct val="150000"/>
              </a:lnSpc>
              <a:spcBef>
                <a:spcPts val="1001"/>
              </a:spcBef>
              <a:buClr>
                <a:srgbClr val="ffffff"/>
              </a:buClr>
              <a:buFont typeface="Arial"/>
              <a:buChar char="•"/>
            </a:pPr>
            <a:r>
              <a:rPr b="0" lang="da-DK" sz="2000" strike="noStrike" u="none">
                <a:solidFill>
                  <a:schemeClr val="lt1"/>
                </a:solidFill>
                <a:effectLst/>
                <a:uFillTx/>
                <a:latin typeface="Calisto MT"/>
              </a:rPr>
              <a:t>MEN… </a:t>
            </a:r>
            <a:endParaRPr b="0" lang="en-US" sz="2000" strike="noStrike" u="none">
              <a:solidFill>
                <a:schemeClr val="lt1"/>
              </a:solidFill>
              <a:effectLst/>
              <a:uFillTx/>
              <a:latin typeface="Calisto MT"/>
            </a:endParaRPr>
          </a:p>
          <a:p>
            <a:pPr marL="228600" indent="-228600" defTabSz="914400">
              <a:lnSpc>
                <a:spcPct val="150000"/>
              </a:lnSpc>
              <a:spcBef>
                <a:spcPts val="1001"/>
              </a:spcBef>
              <a:buClr>
                <a:srgbClr val="ffffff"/>
              </a:buClr>
              <a:buFont typeface="Arial"/>
              <a:buChar char="•"/>
            </a:pPr>
            <a:r>
              <a:rPr b="0" lang="da-DK" sz="2000" strike="noStrike" u="none">
                <a:solidFill>
                  <a:schemeClr val="lt1"/>
                </a:solidFill>
                <a:effectLst/>
                <a:uFillTx/>
                <a:latin typeface="Calisto MT"/>
              </a:rPr>
              <a:t>Ved langvarigt alkoholoverforbrug/svær fedme udvikles steatose (fedtlever)</a:t>
            </a:r>
            <a:endParaRPr b="0" lang="en-US" sz="20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Calisto MT"/>
              </a:rPr>
              <a:t>ASH/AFLD</a:t>
            </a:r>
            <a:r>
              <a:rPr b="0" lang="en-US" sz="1800" strike="noStrike" u="none">
                <a:solidFill>
                  <a:schemeClr val="lt1"/>
                </a:solidFill>
                <a:effectLst/>
                <a:uFillTx/>
                <a:latin typeface="Calisto MT"/>
              </a:rPr>
              <a:t>: alchoholic steatoci hepatitis, alcoholic fatty liver disease</a:t>
            </a:r>
            <a:endParaRPr b="0" lang="en-US" sz="18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Calisto MT"/>
              </a:rPr>
              <a:t>NASH/NAFLD</a:t>
            </a:r>
            <a:r>
              <a:rPr b="0" lang="en-US" sz="1800" strike="noStrike" u="none">
                <a:solidFill>
                  <a:schemeClr val="lt1"/>
                </a:solidFill>
                <a:effectLst/>
                <a:uFillTx/>
                <a:latin typeface="Calisto MT"/>
              </a:rPr>
              <a:t>: Non-alcoholic...</a:t>
            </a:r>
            <a:endParaRPr b="0" lang="en-US" sz="1800" strike="noStrike" u="none">
              <a:solidFill>
                <a:schemeClr val="lt1"/>
              </a:solidFill>
              <a:effectLst/>
              <a:uFillTx/>
              <a:latin typeface="Calisto MT"/>
            </a:endParaRPr>
          </a:p>
          <a:p>
            <a:pPr marL="228600" indent="-228600" defTabSz="914400">
              <a:lnSpc>
                <a:spcPct val="150000"/>
              </a:lnSpc>
              <a:spcBef>
                <a:spcPts val="1001"/>
              </a:spcBef>
              <a:buClr>
                <a:srgbClr val="ffffff"/>
              </a:buClr>
              <a:buFont typeface="Arial"/>
              <a:buChar char="•"/>
            </a:pPr>
            <a:r>
              <a:rPr b="0" lang="da-DK" sz="2000" strike="noStrike" u="none">
                <a:solidFill>
                  <a:schemeClr val="lt1"/>
                </a:solidFill>
                <a:effectLst/>
                <a:uFillTx/>
                <a:latin typeface="Calisto MT"/>
              </a:rPr>
              <a:t>Ved langvarig toksisk påvirkning udvikles fibrose</a:t>
            </a:r>
            <a:endParaRPr b="0" lang="en-US" sz="2000" strike="noStrike" u="none">
              <a:solidFill>
                <a:schemeClr val="lt1"/>
              </a:solidFill>
              <a:effectLst/>
              <a:uFillTx/>
              <a:latin typeface="Calisto MT"/>
            </a:endParaRPr>
          </a:p>
          <a:p>
            <a:pPr marL="228600" indent="-228600" defTabSz="914400">
              <a:lnSpc>
                <a:spcPct val="150000"/>
              </a:lnSpc>
              <a:spcBef>
                <a:spcPts val="1001"/>
              </a:spcBef>
              <a:buClr>
                <a:srgbClr val="ffffff"/>
              </a:buClr>
              <a:buFont typeface="Arial"/>
              <a:buChar char="•"/>
            </a:pPr>
            <a:r>
              <a:rPr b="0" lang="da-DK" sz="2000" strike="noStrike" u="none">
                <a:solidFill>
                  <a:schemeClr val="lt1"/>
                </a:solidFill>
                <a:effectLst/>
                <a:uFillTx/>
                <a:latin typeface="Calisto MT"/>
              </a:rPr>
              <a:t>…Som kan resultere i cirrose (skrumpelever)</a:t>
            </a:r>
            <a:endParaRPr b="0" lang="en-US" sz="2000" strike="noStrike" u="none">
              <a:solidFill>
                <a:schemeClr val="lt1"/>
              </a:solidFill>
              <a:effectLst/>
              <a:uFillTx/>
              <a:latin typeface="Calisto MT"/>
            </a:endParaRPr>
          </a:p>
          <a:p>
            <a:pPr marL="228600" indent="-228600" defTabSz="914400">
              <a:lnSpc>
                <a:spcPct val="150000"/>
              </a:lnSpc>
              <a:spcBef>
                <a:spcPts val="1001"/>
              </a:spcBef>
              <a:buClr>
                <a:srgbClr val="ffffff"/>
              </a:buClr>
              <a:buFont typeface="Arial"/>
              <a:buChar char="•"/>
            </a:pPr>
            <a:r>
              <a:rPr b="0" lang="da-DK" sz="2000" strike="noStrike" u="none">
                <a:solidFill>
                  <a:schemeClr val="lt1"/>
                </a:solidFill>
                <a:effectLst/>
                <a:uFillTx/>
                <a:latin typeface="Calisto MT"/>
              </a:rPr>
              <a:t>Leveren mister evnen til at regenerere sig selv når der dannes fibrose </a:t>
            </a:r>
            <a:endParaRPr b="0" lang="en-US" sz="20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en-US" sz="1800" strike="noStrike" u="none">
                <a:solidFill>
                  <a:schemeClr val="lt1"/>
                </a:solidFill>
                <a:effectLst/>
                <a:uFillTx/>
                <a:latin typeface="Calisto MT"/>
              </a:rPr>
              <a:t>Husker i at akut pancreatit er reversibel, imedens kronisk ikke er.</a:t>
            </a:r>
            <a:endParaRPr b="0" lang="en-US" sz="1800" strike="noStrike" u="none">
              <a:solidFill>
                <a:schemeClr val="lt1"/>
              </a:solidFill>
              <a:effectLst/>
              <a:uFillTx/>
              <a:latin typeface="Calisto MT"/>
            </a:endParaRPr>
          </a:p>
          <a:p>
            <a:pPr marL="228600" indent="-228600" defTabSz="914400">
              <a:lnSpc>
                <a:spcPct val="150000"/>
              </a:lnSpc>
              <a:spcBef>
                <a:spcPts val="1001"/>
              </a:spcBef>
              <a:buClr>
                <a:srgbClr val="ff0000"/>
              </a:buClr>
              <a:buFont typeface="Arial"/>
              <a:buChar char="•"/>
            </a:pPr>
            <a:r>
              <a:rPr b="0" lang="da-DK" sz="2000" strike="noStrike" u="none">
                <a:solidFill>
                  <a:srgbClr val="ff0000"/>
                </a:solidFill>
                <a:effectLst/>
                <a:uFillTx/>
                <a:latin typeface="Calisto MT"/>
              </a:rPr>
              <a:t>Normal lever </a:t>
            </a:r>
            <a:r>
              <a:rPr b="0" lang="da-DK" sz="2000" strike="noStrike" u="none">
                <a:solidFill>
                  <a:srgbClr val="ff0000"/>
                </a:solidFill>
                <a:effectLst/>
                <a:uFillTx/>
                <a:latin typeface="Wingdings"/>
              </a:rPr>
              <a:t></a:t>
            </a:r>
            <a:r>
              <a:rPr b="0" lang="da-DK" sz="2000" strike="noStrike" u="none">
                <a:solidFill>
                  <a:srgbClr val="ff0000"/>
                </a:solidFill>
                <a:effectLst/>
                <a:uFillTx/>
                <a:latin typeface="Calisto MT"/>
              </a:rPr>
              <a:t> fedtlever </a:t>
            </a:r>
            <a:r>
              <a:rPr b="0" lang="da-DK" sz="2000" strike="noStrike" u="none">
                <a:solidFill>
                  <a:srgbClr val="ff0000"/>
                </a:solidFill>
                <a:effectLst/>
                <a:uFillTx/>
                <a:latin typeface="Wingdings"/>
              </a:rPr>
              <a:t></a:t>
            </a:r>
            <a:r>
              <a:rPr b="0" lang="da-DK" sz="2000" strike="noStrike" u="none">
                <a:solidFill>
                  <a:srgbClr val="ff0000"/>
                </a:solidFill>
                <a:effectLst/>
                <a:uFillTx/>
                <a:latin typeface="Calisto MT"/>
              </a:rPr>
              <a:t> fibrose </a:t>
            </a:r>
            <a:r>
              <a:rPr b="0" lang="da-DK" sz="2000" strike="noStrike" u="none">
                <a:solidFill>
                  <a:srgbClr val="ff0000"/>
                </a:solidFill>
                <a:effectLst/>
                <a:uFillTx/>
                <a:latin typeface="Wingdings"/>
              </a:rPr>
              <a:t></a:t>
            </a:r>
            <a:r>
              <a:rPr b="0" lang="da-DK" sz="2000" strike="noStrike" u="none">
                <a:solidFill>
                  <a:srgbClr val="ff0000"/>
                </a:solidFill>
                <a:effectLst/>
                <a:uFillTx/>
                <a:latin typeface="Calisto MT"/>
              </a:rPr>
              <a:t> cirrose </a:t>
            </a:r>
            <a:r>
              <a:rPr b="0" lang="da-DK" sz="2000" strike="noStrike" u="none">
                <a:solidFill>
                  <a:srgbClr val="ff0000"/>
                </a:solidFill>
                <a:effectLst/>
                <a:uFillTx/>
                <a:latin typeface="Wingdings"/>
              </a:rPr>
              <a:t></a:t>
            </a:r>
            <a:r>
              <a:rPr b="0" lang="da-DK" sz="2000" strike="noStrike" u="none">
                <a:solidFill>
                  <a:srgbClr val="ff0000"/>
                </a:solidFill>
                <a:effectLst/>
                <a:uFillTx/>
                <a:latin typeface="Calisto MT"/>
              </a:rPr>
              <a:t> cancer </a:t>
            </a:r>
            <a:endParaRPr b="0" lang="en-US" sz="2000" strike="noStrike" u="none">
              <a:solidFill>
                <a:schemeClr val="lt1"/>
              </a:solidFill>
              <a:effectLst/>
              <a:uFillTx/>
              <a:latin typeface="Calisto MT"/>
            </a:endParaRPr>
          </a:p>
          <a:p>
            <a:pPr indent="0" defTabSz="914400">
              <a:lnSpc>
                <a:spcPct val="150000"/>
              </a:lnSpc>
              <a:spcBef>
                <a:spcPts val="1001"/>
              </a:spcBef>
              <a:buNone/>
            </a:pPr>
            <a:endParaRPr b="0" lang="en-US" sz="2000" strike="noStrike" u="none">
              <a:solidFill>
                <a:schemeClr val="lt1"/>
              </a:solidFill>
              <a:effectLst/>
              <a:uFillTx/>
              <a:latin typeface="Calisto MT"/>
            </a:endParaRPr>
          </a:p>
        </p:txBody>
      </p:sp>
    </p:spTree>
  </p:cSld>
  <mc:AlternateContent>
    <mc:Choice Requires="p14">
      <p:transition spd="slow" p14:dur="2000"/>
    </mc:Choice>
    <mc:Fallback>
      <p:transition spd="slow"/>
    </mc:Fallback>
  </mc:AlternateContent>
  <p:timing>
    <p:tnLst>
      <p:par>
        <p:cTn id="425" dur="indefinite" restart="never" nodeType="tmRoot">
          <p:childTnLst>
            <p:seq>
              <p:cTn id="426" dur="indefinite" nodeType="mainSeq">
                <p:childTnLst>
                  <p:par>
                    <p:cTn id="427" fill="hold">
                      <p:stCondLst>
                        <p:cond delay="indefinite"/>
                      </p:stCondLst>
                      <p:childTnLst>
                        <p:par>
                          <p:cTn id="428" fill="hold">
                            <p:stCondLst>
                              <p:cond delay="0"/>
                            </p:stCondLst>
                            <p:childTnLst>
                              <p:par>
                                <p:cTn id="429" nodeType="clickEffect" fill="hold" presetClass="entr" presetID="1">
                                  <p:stCondLst>
                                    <p:cond delay="0"/>
                                  </p:stCondLst>
                                  <p:childTnLst>
                                    <p:set>
                                      <p:cBhvr>
                                        <p:cTn id="430" dur="1" fill="hold">
                                          <p:stCondLst>
                                            <p:cond delay="0"/>
                                          </p:stCondLst>
                                        </p:cTn>
                                        <p:tgtEl>
                                          <p:spTgt spid="165">
                                            <p:txEl>
                                              <p:pRg st="2" end="2"/>
                                            </p:txEl>
                                          </p:spTgt>
                                        </p:tgtEl>
                                        <p:attrNameLst>
                                          <p:attrName>style.visibility</p:attrName>
                                        </p:attrNameLst>
                                      </p:cBhvr>
                                      <p:to>
                                        <p:strVal val="visible"/>
                                      </p:to>
                                    </p:set>
                                  </p:childTnLst>
                                </p:cTn>
                              </p:par>
                              <p:par>
                                <p:cTn id="431" nodeType="withEffect" fill="hold" presetClass="entr" presetID="1">
                                  <p:stCondLst>
                                    <p:cond delay="0"/>
                                  </p:stCondLst>
                                  <p:childTnLst>
                                    <p:set>
                                      <p:cBhvr>
                                        <p:cTn id="432" dur="1" fill="hold">
                                          <p:stCondLst>
                                            <p:cond delay="0"/>
                                          </p:stCondLst>
                                        </p:cTn>
                                        <p:tgtEl>
                                          <p:spTgt spid="165">
                                            <p:txEl>
                                              <p:pRg st="3" end="3"/>
                                            </p:txEl>
                                          </p:spTgt>
                                        </p:tgtEl>
                                        <p:attrNameLst>
                                          <p:attrName>style.visibility</p:attrName>
                                        </p:attrNameLst>
                                      </p:cBhvr>
                                      <p:to>
                                        <p:strVal val="visible"/>
                                      </p:to>
                                    </p:set>
                                  </p:childTnLst>
                                </p:cTn>
                              </p:par>
                              <p:par>
                                <p:cTn id="433" nodeType="withEffect" fill="hold" presetClass="entr" presetID="1">
                                  <p:stCondLst>
                                    <p:cond delay="0"/>
                                  </p:stCondLst>
                                  <p:childTnLst>
                                    <p:set>
                                      <p:cBhvr>
                                        <p:cTn id="434" dur="1" fill="hold">
                                          <p:stCondLst>
                                            <p:cond delay="0"/>
                                          </p:stCondLst>
                                        </p:cTn>
                                        <p:tgtEl>
                                          <p:spTgt spid="165">
                                            <p:txEl>
                                              <p:pRg st="4" end="4"/>
                                            </p:txEl>
                                          </p:spTgt>
                                        </p:tgtEl>
                                        <p:attrNameLst>
                                          <p:attrName>style.visibility</p:attrName>
                                        </p:attrNameLst>
                                      </p:cBhvr>
                                      <p:to>
                                        <p:strVal val="visible"/>
                                      </p:to>
                                    </p:set>
                                  </p:childTnLst>
                                </p:cTn>
                              </p:par>
                            </p:childTnLst>
                          </p:cTn>
                        </p:par>
                      </p:childTnLst>
                    </p:cTn>
                  </p:par>
                  <p:par>
                    <p:cTn id="435" fill="hold">
                      <p:stCondLst>
                        <p:cond delay="indefinite"/>
                      </p:stCondLst>
                      <p:childTnLst>
                        <p:par>
                          <p:cTn id="436" fill="hold">
                            <p:stCondLst>
                              <p:cond delay="0"/>
                            </p:stCondLst>
                            <p:childTnLst>
                              <p:par>
                                <p:cTn id="437" nodeType="clickEffect" fill="hold" presetClass="entr" presetID="1">
                                  <p:stCondLst>
                                    <p:cond delay="0"/>
                                  </p:stCondLst>
                                  <p:childTnLst>
                                    <p:set>
                                      <p:cBhvr>
                                        <p:cTn id="438" dur="1" fill="hold">
                                          <p:stCondLst>
                                            <p:cond delay="0"/>
                                          </p:stCondLst>
                                        </p:cTn>
                                        <p:tgtEl>
                                          <p:spTgt spid="165">
                                            <p:txEl>
                                              <p:pRg st="5" end="5"/>
                                            </p:txEl>
                                          </p:spTgt>
                                        </p:tgtEl>
                                        <p:attrNameLst>
                                          <p:attrName>style.visibility</p:attrName>
                                        </p:attrNameLst>
                                      </p:cBhvr>
                                      <p:to>
                                        <p:strVal val="visible"/>
                                      </p:to>
                                    </p:set>
                                  </p:childTnLst>
                                </p:cTn>
                              </p:par>
                            </p:childTnLst>
                          </p:cTn>
                        </p:par>
                      </p:childTnLst>
                    </p:cTn>
                  </p:par>
                  <p:par>
                    <p:cTn id="439" fill="hold">
                      <p:stCondLst>
                        <p:cond delay="indefinite"/>
                      </p:stCondLst>
                      <p:childTnLst>
                        <p:par>
                          <p:cTn id="440" fill="hold">
                            <p:stCondLst>
                              <p:cond delay="0"/>
                            </p:stCondLst>
                            <p:childTnLst>
                              <p:par>
                                <p:cTn id="441" nodeType="clickEffect" fill="hold" presetClass="entr" presetID="1">
                                  <p:stCondLst>
                                    <p:cond delay="0"/>
                                  </p:stCondLst>
                                  <p:childTnLst>
                                    <p:set>
                                      <p:cBhvr>
                                        <p:cTn id="442" dur="1" fill="hold">
                                          <p:stCondLst>
                                            <p:cond delay="0"/>
                                          </p:stCondLst>
                                        </p:cTn>
                                        <p:tgtEl>
                                          <p:spTgt spid="165">
                                            <p:txEl>
                                              <p:pRg st="6" end="6"/>
                                            </p:txEl>
                                          </p:spTgt>
                                        </p:tgtEl>
                                        <p:attrNameLst>
                                          <p:attrName>style.visibility</p:attrName>
                                        </p:attrNameLst>
                                      </p:cBhvr>
                                      <p:to>
                                        <p:strVal val="visible"/>
                                      </p:to>
                                    </p:set>
                                  </p:childTnLst>
                                </p:cTn>
                              </p:par>
                            </p:childTnLst>
                          </p:cTn>
                        </p:par>
                      </p:childTnLst>
                    </p:cTn>
                  </p:par>
                  <p:par>
                    <p:cTn id="443" fill="hold">
                      <p:stCondLst>
                        <p:cond delay="indefinite"/>
                      </p:stCondLst>
                      <p:childTnLst>
                        <p:par>
                          <p:cTn id="444" fill="hold">
                            <p:stCondLst>
                              <p:cond delay="0"/>
                            </p:stCondLst>
                            <p:childTnLst>
                              <p:par>
                                <p:cTn id="445" nodeType="clickEffect" fill="hold" presetClass="entr" presetID="1">
                                  <p:stCondLst>
                                    <p:cond delay="0"/>
                                  </p:stCondLst>
                                  <p:childTnLst>
                                    <p:set>
                                      <p:cBhvr>
                                        <p:cTn id="446" dur="1" fill="hold">
                                          <p:stCondLst>
                                            <p:cond delay="0"/>
                                          </p:stCondLst>
                                        </p:cTn>
                                        <p:tgtEl>
                                          <p:spTgt spid="165">
                                            <p:txEl>
                                              <p:pRg st="7" end="7"/>
                                            </p:txEl>
                                          </p:spTgt>
                                        </p:tgtEl>
                                        <p:attrNameLst>
                                          <p:attrName>style.visibility</p:attrName>
                                        </p:attrNameLst>
                                      </p:cBhvr>
                                      <p:to>
                                        <p:strVal val="visible"/>
                                      </p:to>
                                    </p:set>
                                  </p:childTnLst>
                                </p:cTn>
                              </p:par>
                            </p:childTnLst>
                          </p:cTn>
                        </p:par>
                      </p:childTnLst>
                    </p:cTn>
                  </p:par>
                  <p:par>
                    <p:cTn id="447" fill="hold">
                      <p:stCondLst>
                        <p:cond delay="indefinite"/>
                      </p:stCondLst>
                      <p:childTnLst>
                        <p:par>
                          <p:cTn id="448" fill="hold">
                            <p:stCondLst>
                              <p:cond delay="0"/>
                            </p:stCondLst>
                            <p:childTnLst>
                              <p:par>
                                <p:cTn id="449" nodeType="clickEffect" fill="hold" presetClass="entr" presetID="1">
                                  <p:stCondLst>
                                    <p:cond delay="0"/>
                                  </p:stCondLst>
                                  <p:childTnLst>
                                    <p:set>
                                      <p:cBhvr>
                                        <p:cTn id="450" dur="1" fill="hold">
                                          <p:stCondLst>
                                            <p:cond delay="0"/>
                                          </p:stCondLst>
                                        </p:cTn>
                                        <p:tgtEl>
                                          <p:spTgt spid="165">
                                            <p:txEl>
                                              <p:pRg st="8" end="8"/>
                                            </p:txEl>
                                          </p:spTgt>
                                        </p:tgtEl>
                                        <p:attrNameLst>
                                          <p:attrName>style.visibility</p:attrName>
                                        </p:attrNameLst>
                                      </p:cBhvr>
                                      <p:to>
                                        <p:strVal val="visible"/>
                                      </p:to>
                                    </p:set>
                                  </p:childTnLst>
                                </p:cTn>
                              </p:par>
                            </p:childTnLst>
                          </p:cTn>
                        </p:par>
                      </p:childTnLst>
                    </p:cTn>
                  </p:par>
                  <p:par>
                    <p:cTn id="451" fill="hold">
                      <p:stCondLst>
                        <p:cond delay="indefinite"/>
                      </p:stCondLst>
                      <p:childTnLst>
                        <p:par>
                          <p:cTn id="452" fill="hold">
                            <p:stCondLst>
                              <p:cond delay="0"/>
                            </p:stCondLst>
                            <p:childTnLst>
                              <p:par>
                                <p:cTn id="453" nodeType="clickEffect" fill="hold" presetClass="entr" presetID="1">
                                  <p:stCondLst>
                                    <p:cond delay="0"/>
                                  </p:stCondLst>
                                  <p:childTnLst>
                                    <p:set>
                                      <p:cBhvr>
                                        <p:cTn id="454" dur="1" fill="hold">
                                          <p:stCondLst>
                                            <p:cond delay="0"/>
                                          </p:stCondLst>
                                        </p:cTn>
                                        <p:tgtEl>
                                          <p:spTgt spid="165">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227520" y="471240"/>
            <a:ext cx="10690920" cy="1307160"/>
          </a:xfrm>
          <a:prstGeom prst="rect">
            <a:avLst/>
          </a:prstGeom>
          <a:noFill/>
          <a:ln w="0">
            <a:noFill/>
          </a:ln>
        </p:spPr>
        <p:txBody>
          <a:bodyPr lIns="91440" rIns="91440" tIns="45720" bIns="45720" anchor="t">
            <a:noAutofit/>
          </a:bodyPr>
          <a:p>
            <a:pPr indent="0" defTabSz="914400">
              <a:lnSpc>
                <a:spcPct val="100000"/>
              </a:lnSpc>
              <a:buNone/>
            </a:pPr>
            <a:r>
              <a:rPr b="0" lang="da-DK" sz="4000" spc="31" strike="noStrike" u="none" cap="all">
                <a:solidFill>
                  <a:schemeClr val="lt1"/>
                </a:solidFill>
                <a:effectLst/>
                <a:uFillTx/>
                <a:latin typeface="Univers Condensed"/>
              </a:rPr>
              <a:t>Cirrose</a:t>
            </a:r>
            <a:endParaRPr b="0" lang="en-US" sz="4000" strike="noStrike" u="none">
              <a:solidFill>
                <a:schemeClr val="lt1"/>
              </a:solidFill>
              <a:effectLst/>
              <a:uFillTx/>
              <a:latin typeface="Calisto MT"/>
            </a:endParaRPr>
          </a:p>
        </p:txBody>
      </p:sp>
      <p:sp>
        <p:nvSpPr>
          <p:cNvPr id="167" name="PlaceHolder 2"/>
          <p:cNvSpPr>
            <a:spLocks noGrp="1"/>
          </p:cNvSpPr>
          <p:nvPr>
            <p:ph/>
          </p:nvPr>
        </p:nvSpPr>
        <p:spPr>
          <a:xfrm>
            <a:off x="838080" y="1825560"/>
            <a:ext cx="7327800" cy="4350960"/>
          </a:xfrm>
          <a:prstGeom prst="rect">
            <a:avLst/>
          </a:prstGeom>
          <a:noFill/>
          <a:ln w="0">
            <a:noFill/>
          </a:ln>
        </p:spPr>
        <p:txBody>
          <a:bodyPr lIns="91440" rIns="91440" tIns="45720" bIns="45720" anchor="t">
            <a:normAutofit/>
          </a:bodyPr>
          <a:p>
            <a:pPr marL="228600" indent="-228600" defTabSz="914400">
              <a:lnSpc>
                <a:spcPct val="110000"/>
              </a:lnSpc>
              <a:spcBef>
                <a:spcPts val="1001"/>
              </a:spcBef>
              <a:buClr>
                <a:srgbClr val="ff0000"/>
              </a:buClr>
              <a:buFont typeface="Arial"/>
              <a:buChar char="•"/>
            </a:pPr>
            <a:r>
              <a:rPr b="0" lang="da-DK" sz="2000" strike="noStrike" u="none">
                <a:solidFill>
                  <a:srgbClr val="ff0000"/>
                </a:solidFill>
                <a:effectLst/>
                <a:uFillTx/>
                <a:latin typeface="Calisto MT"/>
              </a:rPr>
              <a:t>Slutstadiet ved leversygdom </a:t>
            </a:r>
            <a:endParaRPr b="0" lang="en-US" sz="2000" strike="noStrike" u="none">
              <a:solidFill>
                <a:schemeClr val="lt1"/>
              </a:solidFill>
              <a:effectLst/>
              <a:uFillTx/>
              <a:latin typeface="Calisto MT"/>
            </a:endParaRPr>
          </a:p>
          <a:p>
            <a:pPr marL="228600" indent="-228600" defTabSz="914400">
              <a:lnSpc>
                <a:spcPct val="110000"/>
              </a:lnSpc>
              <a:spcBef>
                <a:spcPts val="1001"/>
              </a:spcBef>
              <a:buClr>
                <a:srgbClr val="ffffff"/>
              </a:buClr>
              <a:buFont typeface="Arial"/>
              <a:buChar char="•"/>
            </a:pPr>
            <a:r>
              <a:rPr b="0" lang="da-DK" sz="2000" strike="noStrike" u="none">
                <a:solidFill>
                  <a:schemeClr val="lt1"/>
                </a:solidFill>
                <a:effectLst/>
                <a:uFillTx/>
                <a:latin typeface="Calisto MT"/>
              </a:rPr>
              <a:t>1500 nye tilfælde årligt i DK </a:t>
            </a:r>
            <a:endParaRPr b="0" lang="en-US" sz="2000" strike="noStrike" u="none">
              <a:solidFill>
                <a:schemeClr val="lt1"/>
              </a:solidFill>
              <a:effectLst/>
              <a:uFillTx/>
              <a:latin typeface="Calisto MT"/>
            </a:endParaRPr>
          </a:p>
          <a:p>
            <a:pPr marL="228600" indent="-228600" defTabSz="914400">
              <a:lnSpc>
                <a:spcPct val="110000"/>
              </a:lnSpc>
              <a:spcBef>
                <a:spcPts val="1001"/>
              </a:spcBef>
              <a:buClr>
                <a:srgbClr val="ff0000"/>
              </a:buClr>
              <a:buFont typeface="Arial"/>
              <a:buChar char="•"/>
            </a:pPr>
            <a:r>
              <a:rPr b="0" lang="da-DK" sz="2000" strike="noStrike" u="none">
                <a:solidFill>
                  <a:srgbClr val="ff0000"/>
                </a:solidFill>
                <a:effectLst/>
                <a:uFillTx/>
                <a:latin typeface="Calisto MT"/>
              </a:rPr>
              <a:t>Hyppigste årsag = alkohol (75%)</a:t>
            </a:r>
            <a:br>
              <a:rPr sz="2000"/>
            </a:br>
            <a:r>
              <a:rPr b="0" lang="da-DK" sz="2000" strike="noStrike" u="none">
                <a:solidFill>
                  <a:schemeClr val="lt1"/>
                </a:solidFill>
                <a:effectLst/>
                <a:uFillTx/>
                <a:latin typeface="Calisto MT"/>
              </a:rPr>
              <a:t> </a:t>
            </a:r>
            <a:endParaRPr b="0" lang="en-US" sz="2000" strike="noStrike" u="none">
              <a:solidFill>
                <a:schemeClr val="lt1"/>
              </a:solidFill>
              <a:effectLst/>
              <a:uFillTx/>
              <a:latin typeface="Calisto MT"/>
            </a:endParaRPr>
          </a:p>
          <a:p>
            <a:pPr marL="228600" indent="-228600" defTabSz="914400">
              <a:lnSpc>
                <a:spcPct val="110000"/>
              </a:lnSpc>
              <a:spcBef>
                <a:spcPts val="1001"/>
              </a:spcBef>
              <a:buClr>
                <a:srgbClr val="ffffff"/>
              </a:buClr>
              <a:buFont typeface="Arial"/>
              <a:buChar char="•"/>
            </a:pPr>
            <a:r>
              <a:rPr b="0" lang="da-DK" sz="2000" strike="noStrike" u="none">
                <a:solidFill>
                  <a:schemeClr val="lt1"/>
                </a:solidFill>
                <a:effectLst/>
                <a:uFillTx/>
                <a:latin typeface="Calisto MT"/>
              </a:rPr>
              <a:t>Kompenseret cirrose</a:t>
            </a:r>
            <a:endParaRPr b="0" lang="en-US" sz="2000" strike="noStrike" u="none">
              <a:solidFill>
                <a:schemeClr val="lt1"/>
              </a:solidFill>
              <a:effectLst/>
              <a:uFillTx/>
              <a:latin typeface="Calisto MT"/>
            </a:endParaRPr>
          </a:p>
          <a:p>
            <a:pPr lvl="1" marL="685800" indent="-228600" defTabSz="914400">
              <a:lnSpc>
                <a:spcPct val="110000"/>
              </a:lnSpc>
              <a:spcBef>
                <a:spcPts val="499"/>
              </a:spcBef>
              <a:buClr>
                <a:srgbClr val="ffffff"/>
              </a:buClr>
              <a:buFont typeface="Arial"/>
              <a:buChar char="•"/>
            </a:pPr>
            <a:r>
              <a:rPr b="0" lang="da-DK" sz="1800" strike="noStrike" u="none">
                <a:solidFill>
                  <a:schemeClr val="lt1"/>
                </a:solidFill>
                <a:effectLst/>
                <a:uFillTx/>
                <a:latin typeface="Calisto MT"/>
              </a:rPr>
              <a:t>Kan bedres ved behandling af grundsygdom </a:t>
            </a:r>
            <a:endParaRPr b="0" lang="en-US" sz="1800" strike="noStrike" u="none">
              <a:solidFill>
                <a:schemeClr val="lt1"/>
              </a:solidFill>
              <a:effectLst/>
              <a:uFillTx/>
              <a:latin typeface="Calisto MT"/>
            </a:endParaRPr>
          </a:p>
          <a:p>
            <a:pPr lvl="2" marL="1143000" indent="-228600" defTabSz="914400">
              <a:lnSpc>
                <a:spcPct val="110000"/>
              </a:lnSpc>
              <a:spcBef>
                <a:spcPts val="499"/>
              </a:spcBef>
              <a:buClr>
                <a:srgbClr val="ffffff"/>
              </a:buClr>
              <a:buFont typeface="Arial"/>
              <a:buChar char="•"/>
            </a:pPr>
            <a:r>
              <a:rPr b="0" lang="da-DK" sz="1600" strike="noStrike" u="none">
                <a:solidFill>
                  <a:schemeClr val="lt1"/>
                </a:solidFill>
                <a:effectLst/>
                <a:uFillTx/>
                <a:latin typeface="Calisto MT"/>
              </a:rPr>
              <a:t>(Hvis muligt)</a:t>
            </a:r>
            <a:br>
              <a:rPr sz="1600"/>
            </a:br>
            <a:r>
              <a:rPr b="0" lang="da-DK" sz="1600" strike="noStrike" u="none">
                <a:solidFill>
                  <a:schemeClr val="lt1"/>
                </a:solidFill>
                <a:effectLst/>
                <a:uFillTx/>
                <a:latin typeface="Calisto MT"/>
              </a:rPr>
              <a:t> </a:t>
            </a:r>
            <a:endParaRPr b="0" lang="en-US" sz="1600" strike="noStrike" u="none">
              <a:solidFill>
                <a:schemeClr val="lt1"/>
              </a:solidFill>
              <a:effectLst/>
              <a:uFillTx/>
              <a:latin typeface="Calisto MT"/>
            </a:endParaRPr>
          </a:p>
          <a:p>
            <a:pPr marL="228600" indent="-228600" defTabSz="914400">
              <a:lnSpc>
                <a:spcPct val="110000"/>
              </a:lnSpc>
              <a:spcBef>
                <a:spcPts val="1001"/>
              </a:spcBef>
              <a:buClr>
                <a:srgbClr val="ffffff"/>
              </a:buClr>
              <a:buFont typeface="Arial"/>
              <a:buChar char="•"/>
            </a:pPr>
            <a:r>
              <a:rPr b="0" lang="da-DK" sz="2000" strike="noStrike" u="none">
                <a:solidFill>
                  <a:schemeClr val="lt1"/>
                </a:solidFill>
                <a:effectLst/>
                <a:uFillTx/>
                <a:latin typeface="Calisto MT"/>
              </a:rPr>
              <a:t>Dekompenseret cirrose </a:t>
            </a:r>
            <a:endParaRPr b="0" lang="en-US" sz="2000" strike="noStrike" u="none">
              <a:solidFill>
                <a:schemeClr val="lt1"/>
              </a:solidFill>
              <a:effectLst/>
              <a:uFillTx/>
              <a:latin typeface="Calisto MT"/>
            </a:endParaRPr>
          </a:p>
          <a:p>
            <a:pPr lvl="1" marL="685800" indent="-228600" defTabSz="914400">
              <a:lnSpc>
                <a:spcPct val="110000"/>
              </a:lnSpc>
              <a:spcBef>
                <a:spcPts val="499"/>
              </a:spcBef>
              <a:buClr>
                <a:srgbClr val="ffffff"/>
              </a:buClr>
              <a:buFont typeface="Arial"/>
              <a:buChar char="•"/>
            </a:pPr>
            <a:r>
              <a:rPr b="0" lang="da-DK" sz="1800" strike="noStrike" u="none">
                <a:solidFill>
                  <a:schemeClr val="lt1"/>
                </a:solidFill>
                <a:effectLst/>
                <a:uFillTx/>
                <a:latin typeface="Calisto MT"/>
              </a:rPr>
              <a:t>Bliver ikke bedre uden transplantation </a:t>
            </a:r>
            <a:endParaRPr b="0" lang="en-US" sz="1800" strike="noStrike" u="none">
              <a:solidFill>
                <a:schemeClr val="lt1"/>
              </a:solidFill>
              <a:effectLst/>
              <a:uFillTx/>
              <a:latin typeface="Calisto MT"/>
            </a:endParaRPr>
          </a:p>
        </p:txBody>
      </p:sp>
      <p:pic>
        <p:nvPicPr>
          <p:cNvPr id="168" name="Billede 5" descr=""/>
          <p:cNvPicPr/>
          <p:nvPr/>
        </p:nvPicPr>
        <p:blipFill>
          <a:blip r:embed="rId1"/>
          <a:stretch/>
        </p:blipFill>
        <p:spPr>
          <a:xfrm>
            <a:off x="7205760" y="262800"/>
            <a:ext cx="4541040" cy="3021840"/>
          </a:xfrm>
          <a:prstGeom prst="rect">
            <a:avLst/>
          </a:prstGeom>
          <a:noFill/>
          <a:ln w="0">
            <a:noFill/>
          </a:ln>
        </p:spPr>
      </p:pic>
      <p:pic>
        <p:nvPicPr>
          <p:cNvPr id="169" name="Billede 4" descr=""/>
          <p:cNvPicPr/>
          <p:nvPr/>
        </p:nvPicPr>
        <p:blipFill>
          <a:blip r:embed="rId2"/>
          <a:stretch/>
        </p:blipFill>
        <p:spPr>
          <a:xfrm>
            <a:off x="7493760" y="3573000"/>
            <a:ext cx="4168800" cy="3110400"/>
          </a:xfrm>
          <a:prstGeom prst="rect">
            <a:avLst/>
          </a:prstGeom>
          <a:noFill/>
          <a:ln w="0">
            <a:noFill/>
          </a:ln>
        </p:spPr>
      </p:pic>
    </p:spTree>
  </p:cSld>
  <mc:AlternateContent>
    <mc:Choice Requires="p14">
      <p:transition spd="slow" p14:dur="2000"/>
    </mc:Choice>
    <mc:Fallback>
      <p:transition spd="slow"/>
    </mc:Fallback>
  </mc:AlternateContent>
  <p:timing>
    <p:tnLst>
      <p:par>
        <p:cTn id="455" dur="indefinite" restart="never" nodeType="tmRoot">
          <p:childTnLst>
            <p:seq>
              <p:cTn id="456" dur="indefinite" nodeType="mainSeq">
                <p:childTnLst>
                  <p:par>
                    <p:cTn id="457" fill="hold">
                      <p:stCondLst>
                        <p:cond delay="indefinite"/>
                      </p:stCondLst>
                      <p:childTnLst>
                        <p:par>
                          <p:cTn id="458" fill="hold">
                            <p:stCondLst>
                              <p:cond delay="0"/>
                            </p:stCondLst>
                            <p:childTnLst>
                              <p:par>
                                <p:cTn id="459" nodeType="clickEffect" fill="hold" presetClass="entr" presetID="1">
                                  <p:stCondLst>
                                    <p:cond delay="0"/>
                                  </p:stCondLst>
                                  <p:childTnLst>
                                    <p:set>
                                      <p:cBhvr>
                                        <p:cTn id="460" dur="1" fill="hold">
                                          <p:stCondLst>
                                            <p:cond delay="0"/>
                                          </p:stCondLst>
                                        </p:cTn>
                                        <p:tgtEl>
                                          <p:spTgt spid="167">
                                            <p:txEl>
                                              <p:pRg st="3" end="3"/>
                                            </p:txEl>
                                          </p:spTgt>
                                        </p:tgtEl>
                                        <p:attrNameLst>
                                          <p:attrName>style.visibility</p:attrName>
                                        </p:attrNameLst>
                                      </p:cBhvr>
                                      <p:to>
                                        <p:strVal val="visible"/>
                                      </p:to>
                                    </p:set>
                                  </p:childTnLst>
                                </p:cTn>
                              </p:par>
                              <p:par>
                                <p:cTn id="461" nodeType="withEffect" fill="hold" presetClass="entr" presetID="1">
                                  <p:stCondLst>
                                    <p:cond delay="0"/>
                                  </p:stCondLst>
                                  <p:childTnLst>
                                    <p:set>
                                      <p:cBhvr>
                                        <p:cTn id="462" dur="1" fill="hold">
                                          <p:stCondLst>
                                            <p:cond delay="0"/>
                                          </p:stCondLst>
                                        </p:cTn>
                                        <p:tgtEl>
                                          <p:spTgt spid="167">
                                            <p:txEl>
                                              <p:pRg st="4" end="4"/>
                                            </p:txEl>
                                          </p:spTgt>
                                        </p:tgtEl>
                                        <p:attrNameLst>
                                          <p:attrName>style.visibility</p:attrName>
                                        </p:attrNameLst>
                                      </p:cBhvr>
                                      <p:to>
                                        <p:strVal val="visible"/>
                                      </p:to>
                                    </p:set>
                                  </p:childTnLst>
                                </p:cTn>
                              </p:par>
                              <p:par>
                                <p:cTn id="463" nodeType="withEffect" fill="hold" presetClass="entr" presetID="1">
                                  <p:stCondLst>
                                    <p:cond delay="0"/>
                                  </p:stCondLst>
                                  <p:childTnLst>
                                    <p:set>
                                      <p:cBhvr>
                                        <p:cTn id="464" dur="1" fill="hold">
                                          <p:stCondLst>
                                            <p:cond delay="0"/>
                                          </p:stCondLst>
                                        </p:cTn>
                                        <p:tgtEl>
                                          <p:spTgt spid="167">
                                            <p:txEl>
                                              <p:pRg st="5" end="5"/>
                                            </p:txEl>
                                          </p:spTgt>
                                        </p:tgtEl>
                                        <p:attrNameLst>
                                          <p:attrName>style.visibility</p:attrName>
                                        </p:attrNameLst>
                                      </p:cBhvr>
                                      <p:to>
                                        <p:strVal val="visible"/>
                                      </p:to>
                                    </p:set>
                                  </p:childTnLst>
                                </p:cTn>
                              </p:par>
                            </p:childTnLst>
                          </p:cTn>
                        </p:par>
                      </p:childTnLst>
                    </p:cTn>
                  </p:par>
                  <p:par>
                    <p:cTn id="465" fill="hold">
                      <p:stCondLst>
                        <p:cond delay="indefinite"/>
                      </p:stCondLst>
                      <p:childTnLst>
                        <p:par>
                          <p:cTn id="466" fill="hold">
                            <p:stCondLst>
                              <p:cond delay="0"/>
                            </p:stCondLst>
                            <p:childTnLst>
                              <p:par>
                                <p:cTn id="467" nodeType="clickEffect" fill="hold" presetClass="entr" presetID="1">
                                  <p:stCondLst>
                                    <p:cond delay="0"/>
                                  </p:stCondLst>
                                  <p:childTnLst>
                                    <p:set>
                                      <p:cBhvr>
                                        <p:cTn id="468" dur="1" fill="hold">
                                          <p:stCondLst>
                                            <p:cond delay="0"/>
                                          </p:stCondLst>
                                        </p:cTn>
                                        <p:tgtEl>
                                          <p:spTgt spid="167">
                                            <p:txEl>
                                              <p:pRg st="6" end="6"/>
                                            </p:txEl>
                                          </p:spTgt>
                                        </p:tgtEl>
                                        <p:attrNameLst>
                                          <p:attrName>style.visibility</p:attrName>
                                        </p:attrNameLst>
                                      </p:cBhvr>
                                      <p:to>
                                        <p:strVal val="visible"/>
                                      </p:to>
                                    </p:set>
                                  </p:childTnLst>
                                </p:cTn>
                              </p:par>
                              <p:par>
                                <p:cTn id="469" nodeType="withEffect" fill="hold" presetClass="entr" presetID="1">
                                  <p:stCondLst>
                                    <p:cond delay="0"/>
                                  </p:stCondLst>
                                  <p:childTnLst>
                                    <p:set>
                                      <p:cBhvr>
                                        <p:cTn id="470" dur="1" fill="hold">
                                          <p:stCondLst>
                                            <p:cond delay="0"/>
                                          </p:stCondLst>
                                        </p:cTn>
                                        <p:tgtEl>
                                          <p:spTgt spid="167">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0" name="Billede 8" descr=""/>
          <p:cNvPicPr/>
          <p:nvPr/>
        </p:nvPicPr>
        <p:blipFill>
          <a:blip r:embed="rId1"/>
          <a:stretch/>
        </p:blipFill>
        <p:spPr>
          <a:xfrm>
            <a:off x="8345160" y="3599640"/>
            <a:ext cx="3752640" cy="3352320"/>
          </a:xfrm>
          <a:prstGeom prst="rect">
            <a:avLst/>
          </a:prstGeom>
          <a:noFill/>
          <a:ln w="0">
            <a:noFill/>
          </a:ln>
        </p:spPr>
      </p:pic>
      <p:sp>
        <p:nvSpPr>
          <p:cNvPr id="171" name="PlaceHolder 1"/>
          <p:cNvSpPr>
            <a:spLocks noGrp="1"/>
          </p:cNvSpPr>
          <p:nvPr>
            <p:ph type="title"/>
          </p:nvPr>
        </p:nvSpPr>
        <p:spPr>
          <a:xfrm>
            <a:off x="227520" y="471240"/>
            <a:ext cx="10690920" cy="1307160"/>
          </a:xfrm>
          <a:prstGeom prst="rect">
            <a:avLst/>
          </a:prstGeom>
          <a:noFill/>
          <a:ln w="0">
            <a:noFill/>
          </a:ln>
        </p:spPr>
        <p:txBody>
          <a:bodyPr lIns="91440" rIns="91440" tIns="45720" bIns="45720" anchor="t">
            <a:noAutofit/>
          </a:bodyPr>
          <a:p>
            <a:pPr indent="0" defTabSz="914400">
              <a:lnSpc>
                <a:spcPct val="100000"/>
              </a:lnSpc>
              <a:buNone/>
            </a:pPr>
            <a:r>
              <a:rPr b="0" lang="da-DK" sz="4000" spc="31" strike="noStrike" u="none" cap="all">
                <a:solidFill>
                  <a:schemeClr val="lt1"/>
                </a:solidFill>
                <a:effectLst/>
                <a:uFillTx/>
                <a:latin typeface="Univers Condensed"/>
              </a:rPr>
              <a:t>Cirrose</a:t>
            </a:r>
            <a:endParaRPr b="0" lang="en-US" sz="4000" strike="noStrike" u="none">
              <a:solidFill>
                <a:schemeClr val="lt1"/>
              </a:solidFill>
              <a:effectLst/>
              <a:uFillTx/>
              <a:latin typeface="Calisto MT"/>
            </a:endParaRPr>
          </a:p>
        </p:txBody>
      </p:sp>
      <p:sp>
        <p:nvSpPr>
          <p:cNvPr id="172" name="PlaceHolder 2"/>
          <p:cNvSpPr>
            <a:spLocks noGrp="1"/>
          </p:cNvSpPr>
          <p:nvPr>
            <p:ph/>
          </p:nvPr>
        </p:nvSpPr>
        <p:spPr>
          <a:xfrm>
            <a:off x="838080" y="1690560"/>
            <a:ext cx="10515240" cy="4898880"/>
          </a:xfrm>
          <a:prstGeom prst="rect">
            <a:avLst/>
          </a:prstGeom>
          <a:noFill/>
          <a:ln w="0">
            <a:noFill/>
          </a:ln>
        </p:spPr>
        <p:txBody>
          <a:bodyPr lIns="91440" rIns="91440" tIns="45720" bIns="45720" anchor="t">
            <a:normAutofit fontScale="85000" lnSpcReduction="19999"/>
          </a:bodyPr>
          <a:p>
            <a:pPr marL="228600" indent="-228600" defTabSz="914400">
              <a:lnSpc>
                <a:spcPct val="120000"/>
              </a:lnSpc>
              <a:spcBef>
                <a:spcPts val="1001"/>
              </a:spcBef>
              <a:buClr>
                <a:srgbClr val="ffffff"/>
              </a:buClr>
              <a:buFont typeface="Arial"/>
              <a:buChar char="•"/>
            </a:pPr>
            <a:r>
              <a:rPr b="1" lang="da-DK" sz="3300" strike="noStrike" u="none">
                <a:solidFill>
                  <a:schemeClr val="lt1"/>
                </a:solidFill>
                <a:effectLst/>
                <a:uFillTx/>
                <a:latin typeface="Calisto MT"/>
              </a:rPr>
              <a:t>Symptomer</a:t>
            </a:r>
            <a:r>
              <a:rPr b="0" lang="da-DK" sz="3300" strike="noStrike" u="none">
                <a:solidFill>
                  <a:schemeClr val="lt1"/>
                </a:solidFill>
                <a:effectLst/>
                <a:uFillTx/>
                <a:latin typeface="Calisto MT"/>
              </a:rPr>
              <a:t> </a:t>
            </a:r>
            <a:endParaRPr b="0" lang="en-US" sz="3300" strike="noStrike" u="none">
              <a:solidFill>
                <a:schemeClr val="lt1"/>
              </a:solidFill>
              <a:effectLst/>
              <a:uFillTx/>
              <a:latin typeface="Calisto MT"/>
            </a:endParaRPr>
          </a:p>
          <a:p>
            <a:pPr lvl="1" marL="685800" indent="-228600" defTabSz="914400">
              <a:lnSpc>
                <a:spcPct val="120000"/>
              </a:lnSpc>
              <a:spcBef>
                <a:spcPts val="499"/>
              </a:spcBef>
              <a:buClr>
                <a:srgbClr val="ffffff"/>
              </a:buClr>
              <a:buFont typeface="Arial"/>
              <a:buChar char="•"/>
            </a:pPr>
            <a:r>
              <a:rPr b="0" lang="da-DK" sz="2900" strike="noStrike" u="none">
                <a:solidFill>
                  <a:schemeClr val="lt1"/>
                </a:solidFill>
                <a:effectLst/>
                <a:uFillTx/>
                <a:latin typeface="Calisto MT"/>
              </a:rPr>
              <a:t>Deklive ødemer </a:t>
            </a:r>
            <a:endParaRPr b="0" lang="en-US" sz="2900" strike="noStrike" u="none">
              <a:solidFill>
                <a:schemeClr val="lt1"/>
              </a:solidFill>
              <a:effectLst/>
              <a:uFillTx/>
              <a:latin typeface="Calisto MT"/>
            </a:endParaRPr>
          </a:p>
          <a:p>
            <a:pPr lvl="1" marL="685800" indent="-228600" defTabSz="914400">
              <a:lnSpc>
                <a:spcPct val="120000"/>
              </a:lnSpc>
              <a:spcBef>
                <a:spcPts val="499"/>
              </a:spcBef>
              <a:buClr>
                <a:srgbClr val="ff0000"/>
              </a:buClr>
              <a:buFont typeface="Arial"/>
              <a:buChar char="•"/>
            </a:pPr>
            <a:r>
              <a:rPr b="0" lang="da-DK" sz="2900" strike="noStrike" u="none">
                <a:solidFill>
                  <a:srgbClr val="ff0000"/>
                </a:solidFill>
                <a:effectLst/>
                <a:uFillTx/>
                <a:latin typeface="Calisto MT"/>
              </a:rPr>
              <a:t>Ascites</a:t>
            </a:r>
            <a:r>
              <a:rPr b="0" lang="da-DK" sz="2900" strike="noStrike" u="none">
                <a:solidFill>
                  <a:schemeClr val="lt1"/>
                </a:solidFill>
                <a:effectLst/>
                <a:uFillTx/>
                <a:latin typeface="Calisto MT"/>
              </a:rPr>
              <a:t> (væske i abdomen)</a:t>
            </a:r>
            <a:endParaRPr b="0" lang="en-US" sz="2900" strike="noStrike" u="none">
              <a:solidFill>
                <a:schemeClr val="lt1"/>
              </a:solidFill>
              <a:effectLst/>
              <a:uFillTx/>
              <a:latin typeface="Calisto MT"/>
            </a:endParaRPr>
          </a:p>
          <a:p>
            <a:pPr lvl="1" marL="685800" indent="-228600" defTabSz="914400">
              <a:lnSpc>
                <a:spcPct val="120000"/>
              </a:lnSpc>
              <a:spcBef>
                <a:spcPts val="499"/>
              </a:spcBef>
              <a:buClr>
                <a:srgbClr val="ff0000"/>
              </a:buClr>
              <a:buFont typeface="Arial"/>
              <a:buChar char="•"/>
            </a:pPr>
            <a:r>
              <a:rPr b="0" lang="da-DK" sz="2900" strike="noStrike" u="none">
                <a:solidFill>
                  <a:srgbClr val="ff0000"/>
                </a:solidFill>
                <a:effectLst/>
                <a:uFillTx/>
                <a:latin typeface="Calisto MT"/>
              </a:rPr>
              <a:t>Muskelatrofi </a:t>
            </a:r>
            <a:endParaRPr b="0" lang="en-US" sz="2900" strike="noStrike" u="none">
              <a:solidFill>
                <a:schemeClr val="lt1"/>
              </a:solidFill>
              <a:effectLst/>
              <a:uFillTx/>
              <a:latin typeface="Calisto MT"/>
            </a:endParaRPr>
          </a:p>
          <a:p>
            <a:pPr lvl="1" marL="685800" indent="-228600" defTabSz="914400">
              <a:lnSpc>
                <a:spcPct val="120000"/>
              </a:lnSpc>
              <a:spcBef>
                <a:spcPts val="499"/>
              </a:spcBef>
              <a:buClr>
                <a:srgbClr val="ffffff"/>
              </a:buClr>
              <a:buFont typeface="Arial"/>
              <a:buChar char="•"/>
            </a:pPr>
            <a:r>
              <a:rPr b="0" lang="da-DK" sz="2900" strike="noStrike" u="none">
                <a:solidFill>
                  <a:schemeClr val="lt1"/>
                </a:solidFill>
                <a:effectLst/>
                <a:uFillTx/>
                <a:latin typeface="Calisto MT"/>
              </a:rPr>
              <a:t>Træthed</a:t>
            </a:r>
            <a:endParaRPr b="0" lang="en-US" sz="2900" strike="noStrike" u="none">
              <a:solidFill>
                <a:schemeClr val="lt1"/>
              </a:solidFill>
              <a:effectLst/>
              <a:uFillTx/>
              <a:latin typeface="Calisto MT"/>
            </a:endParaRPr>
          </a:p>
          <a:p>
            <a:pPr lvl="1" marL="685800" indent="-228600" defTabSz="914400">
              <a:lnSpc>
                <a:spcPct val="120000"/>
              </a:lnSpc>
              <a:spcBef>
                <a:spcPts val="499"/>
              </a:spcBef>
              <a:buClr>
                <a:srgbClr val="ffffff"/>
              </a:buClr>
              <a:buFont typeface="Arial"/>
              <a:buChar char="•"/>
            </a:pPr>
            <a:r>
              <a:rPr b="0" lang="da-DK" sz="2900" strike="noStrike" u="none">
                <a:solidFill>
                  <a:schemeClr val="lt1"/>
                </a:solidFill>
                <a:effectLst/>
                <a:uFillTx/>
                <a:latin typeface="Calisto MT"/>
              </a:rPr>
              <a:t>Nedsat appetit</a:t>
            </a:r>
            <a:endParaRPr b="0" lang="en-US" sz="2900" strike="noStrike" u="none">
              <a:solidFill>
                <a:schemeClr val="lt1"/>
              </a:solidFill>
              <a:effectLst/>
              <a:uFillTx/>
              <a:latin typeface="Calisto MT"/>
            </a:endParaRPr>
          </a:p>
          <a:p>
            <a:pPr lvl="1" marL="685800" indent="-228600" defTabSz="914400">
              <a:lnSpc>
                <a:spcPct val="120000"/>
              </a:lnSpc>
              <a:spcBef>
                <a:spcPts val="499"/>
              </a:spcBef>
              <a:buClr>
                <a:srgbClr val="ffffff"/>
              </a:buClr>
              <a:buFont typeface="Arial"/>
              <a:buChar char="•"/>
            </a:pPr>
            <a:r>
              <a:rPr b="0" lang="da-DK" sz="2900" strike="noStrike" u="none">
                <a:solidFill>
                  <a:schemeClr val="lt1"/>
                </a:solidFill>
                <a:effectLst/>
                <a:uFillTx/>
                <a:latin typeface="Calisto MT"/>
              </a:rPr>
              <a:t>Nedsat libido</a:t>
            </a:r>
            <a:endParaRPr b="0" lang="en-US" sz="2900" strike="noStrike" u="none">
              <a:solidFill>
                <a:schemeClr val="lt1"/>
              </a:solidFill>
              <a:effectLst/>
              <a:uFillTx/>
              <a:latin typeface="Calisto MT"/>
            </a:endParaRPr>
          </a:p>
          <a:p>
            <a:pPr lvl="1" marL="685800" indent="-228600" defTabSz="914400">
              <a:lnSpc>
                <a:spcPct val="120000"/>
              </a:lnSpc>
              <a:spcBef>
                <a:spcPts val="499"/>
              </a:spcBef>
              <a:buClr>
                <a:srgbClr val="ff0000"/>
              </a:buClr>
              <a:buFont typeface="Arial"/>
              <a:buChar char="•"/>
            </a:pPr>
            <a:r>
              <a:rPr b="0" lang="da-DK" sz="2900" strike="noStrike" u="none">
                <a:solidFill>
                  <a:srgbClr val="ff0000"/>
                </a:solidFill>
                <a:effectLst/>
                <a:uFillTx/>
                <a:latin typeface="Calisto MT"/>
              </a:rPr>
              <a:t>Icterus </a:t>
            </a:r>
            <a:endParaRPr b="0" lang="en-US" sz="2900" strike="noStrike" u="none">
              <a:solidFill>
                <a:schemeClr val="lt1"/>
              </a:solidFill>
              <a:effectLst/>
              <a:uFillTx/>
              <a:latin typeface="Calisto MT"/>
            </a:endParaRPr>
          </a:p>
          <a:p>
            <a:pPr lvl="1" marL="685800" indent="-228600" defTabSz="914400">
              <a:lnSpc>
                <a:spcPct val="120000"/>
              </a:lnSpc>
              <a:spcBef>
                <a:spcPts val="499"/>
              </a:spcBef>
              <a:buClr>
                <a:srgbClr val="ff0000"/>
              </a:buClr>
              <a:buFont typeface="Arial"/>
              <a:buChar char="•"/>
            </a:pPr>
            <a:r>
              <a:rPr b="0" lang="da-DK" sz="2900" strike="noStrike" u="none">
                <a:solidFill>
                  <a:srgbClr val="ff0000"/>
                </a:solidFill>
                <a:effectLst/>
                <a:uFillTx/>
                <a:latin typeface="Calisto MT"/>
              </a:rPr>
              <a:t>Cirrosestigmata </a:t>
            </a:r>
            <a:endParaRPr b="0" lang="en-US" sz="2900" strike="noStrike" u="none">
              <a:solidFill>
                <a:schemeClr val="lt1"/>
              </a:solidFill>
              <a:effectLst/>
              <a:uFillTx/>
              <a:latin typeface="Calisto MT"/>
            </a:endParaRPr>
          </a:p>
          <a:p>
            <a:pPr marL="228600" indent="-228600" defTabSz="914400">
              <a:lnSpc>
                <a:spcPct val="120000"/>
              </a:lnSpc>
              <a:spcBef>
                <a:spcPts val="1001"/>
              </a:spcBef>
              <a:buClr>
                <a:srgbClr val="ffffff"/>
              </a:buClr>
              <a:buFont typeface="Arial"/>
              <a:buChar char="•"/>
            </a:pPr>
            <a:r>
              <a:rPr b="0" lang="da-DK" sz="3300" strike="noStrike" u="none">
                <a:solidFill>
                  <a:schemeClr val="lt1"/>
                </a:solidFill>
                <a:effectLst/>
                <a:uFillTx/>
                <a:latin typeface="Calisto MT"/>
              </a:rPr>
              <a:t>De fleste symptomer optræder sent i forløbet </a:t>
            </a:r>
            <a:endParaRPr b="0" lang="en-US" sz="3300" strike="noStrike" u="none">
              <a:solidFill>
                <a:schemeClr val="lt1"/>
              </a:solidFill>
              <a:effectLst/>
              <a:uFillTx/>
              <a:latin typeface="Calisto MT"/>
            </a:endParaRPr>
          </a:p>
          <a:p>
            <a:pPr marL="228600" indent="-228600" defTabSz="914400">
              <a:lnSpc>
                <a:spcPct val="120000"/>
              </a:lnSpc>
              <a:spcBef>
                <a:spcPts val="1001"/>
              </a:spcBef>
              <a:buClr>
                <a:srgbClr val="ffffff"/>
              </a:buClr>
              <a:buFont typeface="Arial"/>
              <a:buChar char="•"/>
            </a:pPr>
            <a:r>
              <a:rPr b="0" lang="da-DK" sz="3300" strike="noStrike" u="none">
                <a:solidFill>
                  <a:schemeClr val="lt1"/>
                </a:solidFill>
                <a:effectLst/>
                <a:uFillTx/>
                <a:latin typeface="Calisto MT"/>
              </a:rPr>
              <a:t>Dvs. </a:t>
            </a:r>
            <a:r>
              <a:rPr b="0" lang="da-DK" sz="3300" strike="noStrike" u="none">
                <a:solidFill>
                  <a:srgbClr val="ff0000"/>
                </a:solidFill>
                <a:effectLst/>
                <a:uFillTx/>
                <a:latin typeface="Calisto MT"/>
              </a:rPr>
              <a:t>cirrosestigmata = svært leversyg </a:t>
            </a:r>
            <a:endParaRPr b="0" lang="en-US" sz="3300" strike="noStrike" u="none">
              <a:solidFill>
                <a:schemeClr val="lt1"/>
              </a:solidFill>
              <a:effectLst/>
              <a:uFillTx/>
              <a:latin typeface="Calisto MT"/>
            </a:endParaRPr>
          </a:p>
        </p:txBody>
      </p:sp>
      <p:pic>
        <p:nvPicPr>
          <p:cNvPr id="173" name="Billede 6" descr=""/>
          <p:cNvPicPr/>
          <p:nvPr/>
        </p:nvPicPr>
        <p:blipFill>
          <a:blip r:embed="rId2"/>
          <a:stretch/>
        </p:blipFill>
        <p:spPr>
          <a:xfrm>
            <a:off x="8345160" y="0"/>
            <a:ext cx="3646080" cy="3749400"/>
          </a:xfrm>
          <a:prstGeom prst="rect">
            <a:avLst/>
          </a:prstGeom>
          <a:noFill/>
          <a:ln w="0">
            <a:noFill/>
          </a:ln>
        </p:spPr>
      </p:pic>
    </p:spTree>
  </p:cSld>
  <mc:AlternateContent>
    <mc:Choice Requires="p14">
      <p:transition spd="slow" p14:dur="2000"/>
    </mc:Choice>
    <mc:Fallback>
      <p:transition spd="slow"/>
    </mc:Fallback>
  </mc:AlternateContent>
  <p:timing>
    <p:tnLst>
      <p:par>
        <p:cTn id="471" dur="indefinite" restart="never" nodeType="tmRoot">
          <p:childTnLst>
            <p:seq>
              <p:cTn id="472" dur="indefinite" nodeType="mainSeq">
                <p:childTnLst>
                  <p:par>
                    <p:cTn id="473" fill="hold">
                      <p:stCondLst>
                        <p:cond delay="indefinite"/>
                      </p:stCondLst>
                      <p:childTnLst>
                        <p:par>
                          <p:cTn id="474" fill="hold">
                            <p:stCondLst>
                              <p:cond delay="0"/>
                            </p:stCondLst>
                            <p:childTnLst>
                              <p:par>
                                <p:cTn id="475" nodeType="clickEffect" fill="hold" presetClass="entr" presetID="1">
                                  <p:stCondLst>
                                    <p:cond delay="0"/>
                                  </p:stCondLst>
                                  <p:childTnLst>
                                    <p:set>
                                      <p:cBhvr>
                                        <p:cTn id="476" dur="1" fill="hold">
                                          <p:stCondLst>
                                            <p:cond delay="0"/>
                                          </p:stCondLst>
                                        </p:cTn>
                                        <p:tgtEl>
                                          <p:spTgt spid="172">
                                            <p:txEl>
                                              <p:pRg st="9" end="9"/>
                                            </p:txEl>
                                          </p:spTgt>
                                        </p:tgtEl>
                                        <p:attrNameLst>
                                          <p:attrName>style.visibility</p:attrName>
                                        </p:attrNameLst>
                                      </p:cBhvr>
                                      <p:to>
                                        <p:strVal val="visible"/>
                                      </p:to>
                                    </p:set>
                                  </p:childTnLst>
                                </p:cTn>
                              </p:par>
                            </p:childTnLst>
                          </p:cTn>
                        </p:par>
                      </p:childTnLst>
                    </p:cTn>
                  </p:par>
                  <p:par>
                    <p:cTn id="477" fill="hold">
                      <p:stCondLst>
                        <p:cond delay="indefinite"/>
                      </p:stCondLst>
                      <p:childTnLst>
                        <p:par>
                          <p:cTn id="478" fill="hold">
                            <p:stCondLst>
                              <p:cond delay="0"/>
                            </p:stCondLst>
                            <p:childTnLst>
                              <p:par>
                                <p:cTn id="479" nodeType="clickEffect" fill="hold" presetClass="entr" presetID="1">
                                  <p:stCondLst>
                                    <p:cond delay="0"/>
                                  </p:stCondLst>
                                  <p:childTnLst>
                                    <p:set>
                                      <p:cBhvr>
                                        <p:cTn id="480" dur="1" fill="hold">
                                          <p:stCondLst>
                                            <p:cond delay="0"/>
                                          </p:stCondLst>
                                        </p:cTn>
                                        <p:tgtEl>
                                          <p:spTgt spid="172">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PlaceHolder 1"/>
          <p:cNvSpPr>
            <a:spLocks noGrp="1"/>
          </p:cNvSpPr>
          <p:nvPr>
            <p:ph type="title"/>
          </p:nvPr>
        </p:nvSpPr>
        <p:spPr>
          <a:xfrm>
            <a:off x="227520" y="471240"/>
            <a:ext cx="10690920" cy="1307160"/>
          </a:xfrm>
          <a:prstGeom prst="rect">
            <a:avLst/>
          </a:prstGeom>
          <a:noFill/>
          <a:ln w="0">
            <a:noFill/>
          </a:ln>
        </p:spPr>
        <p:txBody>
          <a:bodyPr lIns="91440" rIns="91440" tIns="45720" bIns="45720" anchor="t">
            <a:noAutofit/>
          </a:bodyPr>
          <a:p>
            <a:pPr indent="0" defTabSz="914400">
              <a:lnSpc>
                <a:spcPct val="100000"/>
              </a:lnSpc>
              <a:buNone/>
            </a:pPr>
            <a:r>
              <a:rPr b="0" lang="da-DK" sz="4000" spc="31" strike="noStrike" u="none" cap="all">
                <a:solidFill>
                  <a:schemeClr val="lt1"/>
                </a:solidFill>
                <a:effectLst/>
                <a:uFillTx/>
                <a:latin typeface="Univers Condensed"/>
              </a:rPr>
              <a:t>Pancreas</a:t>
            </a:r>
            <a:endParaRPr b="0" lang="en-US" sz="4000" strike="noStrike" u="none">
              <a:solidFill>
                <a:schemeClr val="lt1"/>
              </a:solidFill>
              <a:effectLst/>
              <a:uFillTx/>
              <a:latin typeface="Calisto MT"/>
            </a:endParaRPr>
          </a:p>
        </p:txBody>
      </p:sp>
      <p:sp>
        <p:nvSpPr>
          <p:cNvPr id="93" name="PlaceHolder 2"/>
          <p:cNvSpPr>
            <a:spLocks noGrp="1"/>
          </p:cNvSpPr>
          <p:nvPr>
            <p:ph/>
          </p:nvPr>
        </p:nvSpPr>
        <p:spPr>
          <a:xfrm>
            <a:off x="227520" y="1338120"/>
            <a:ext cx="10690920" cy="4182480"/>
          </a:xfrm>
          <a:prstGeom prst="rect">
            <a:avLst/>
          </a:prstGeom>
          <a:noFill/>
          <a:ln w="0">
            <a:noFill/>
          </a:ln>
        </p:spPr>
        <p:txBody>
          <a:bodyPr lIns="91440" rIns="91440" tIns="45720" bIns="45720" anchor="t">
            <a:normAutofit/>
          </a:bodyPr>
          <a:p>
            <a:pPr marL="228600" indent="-228600" defTabSz="914400">
              <a:lnSpc>
                <a:spcPct val="110000"/>
              </a:lnSpc>
              <a:spcBef>
                <a:spcPts val="1001"/>
              </a:spcBef>
              <a:buClr>
                <a:srgbClr val="ffffff"/>
              </a:buClr>
              <a:buFont typeface="Arial"/>
              <a:buChar char="•"/>
            </a:pPr>
            <a:r>
              <a:rPr b="0" lang="da-DK" sz="2000" strike="noStrike" u="none">
                <a:solidFill>
                  <a:schemeClr val="lt1"/>
                </a:solidFill>
                <a:effectLst/>
                <a:uFillTx/>
                <a:latin typeface="Calisto MT"/>
              </a:rPr>
              <a:t>Pancreas = bugspytkirtlen </a:t>
            </a:r>
            <a:endParaRPr b="0" lang="en-US" sz="2000" strike="noStrike" u="none">
              <a:solidFill>
                <a:schemeClr val="lt1"/>
              </a:solidFill>
              <a:effectLst/>
              <a:uFillTx/>
              <a:latin typeface="Calisto MT"/>
            </a:endParaRPr>
          </a:p>
          <a:p>
            <a:pPr marL="228600" indent="-228600" defTabSz="914400">
              <a:lnSpc>
                <a:spcPct val="110000"/>
              </a:lnSpc>
              <a:spcBef>
                <a:spcPts val="1001"/>
              </a:spcBef>
              <a:buClr>
                <a:srgbClr val="ffffff"/>
              </a:buClr>
              <a:buFont typeface="Arial"/>
              <a:buChar char="•"/>
            </a:pPr>
            <a:r>
              <a:rPr b="0" lang="da-DK" sz="2000" strike="noStrike" u="none">
                <a:solidFill>
                  <a:schemeClr val="lt1"/>
                </a:solidFill>
                <a:effectLst/>
                <a:uFillTx/>
                <a:latin typeface="Calisto MT"/>
              </a:rPr>
              <a:t>Funktion: </a:t>
            </a:r>
            <a:endParaRPr b="0" lang="en-US" sz="2000" strike="noStrike" u="none">
              <a:solidFill>
                <a:schemeClr val="lt1"/>
              </a:solidFill>
              <a:effectLst/>
              <a:uFillTx/>
              <a:latin typeface="Calisto MT"/>
            </a:endParaRPr>
          </a:p>
          <a:p>
            <a:pPr lvl="1" marL="685800" indent="-228600" defTabSz="914400">
              <a:lnSpc>
                <a:spcPct val="110000"/>
              </a:lnSpc>
              <a:spcBef>
                <a:spcPts val="499"/>
              </a:spcBef>
              <a:buClr>
                <a:srgbClr val="ff0000"/>
              </a:buClr>
              <a:buFont typeface="Arial"/>
              <a:buChar char="•"/>
            </a:pPr>
            <a:r>
              <a:rPr b="0" lang="da-DK" sz="1800" strike="noStrike" u="none">
                <a:solidFill>
                  <a:srgbClr val="ff0000"/>
                </a:solidFill>
                <a:effectLst/>
                <a:uFillTx/>
                <a:latin typeface="Calisto MT"/>
              </a:rPr>
              <a:t>Endokrin = hormonproduktion</a:t>
            </a:r>
            <a:endParaRPr b="0" lang="en-US" sz="1800" strike="noStrike" u="none">
              <a:solidFill>
                <a:schemeClr val="lt1"/>
              </a:solidFill>
              <a:effectLst/>
              <a:uFillTx/>
              <a:latin typeface="Calisto MT"/>
            </a:endParaRPr>
          </a:p>
          <a:p>
            <a:pPr lvl="2" marL="1143000" indent="-228600" defTabSz="914400">
              <a:lnSpc>
                <a:spcPct val="110000"/>
              </a:lnSpc>
              <a:spcBef>
                <a:spcPts val="499"/>
              </a:spcBef>
              <a:buClr>
                <a:srgbClr val="ffffff"/>
              </a:buClr>
              <a:buFont typeface="Arial"/>
              <a:buChar char="•"/>
            </a:pPr>
            <a:r>
              <a:rPr b="0" lang="da-DK" sz="1600" strike="noStrike" u="none">
                <a:solidFill>
                  <a:schemeClr val="lt1"/>
                </a:solidFill>
                <a:effectLst/>
                <a:uFillTx/>
                <a:latin typeface="Calisto MT"/>
              </a:rPr>
              <a:t>Alpha celler – </a:t>
            </a:r>
            <a:r>
              <a:rPr b="0" lang="da-DK" sz="1600" strike="noStrike" u="none">
                <a:solidFill>
                  <a:srgbClr val="ff0000"/>
                </a:solidFill>
                <a:effectLst/>
                <a:uFillTx/>
                <a:latin typeface="Calisto MT"/>
              </a:rPr>
              <a:t>glucagon </a:t>
            </a:r>
            <a:endParaRPr b="0" lang="en-US" sz="1600" strike="noStrike" u="none">
              <a:solidFill>
                <a:schemeClr val="lt1"/>
              </a:solidFill>
              <a:effectLst/>
              <a:uFillTx/>
              <a:latin typeface="Calisto MT"/>
            </a:endParaRPr>
          </a:p>
          <a:p>
            <a:pPr lvl="2" marL="1143000" indent="-228600" defTabSz="914400">
              <a:lnSpc>
                <a:spcPct val="110000"/>
              </a:lnSpc>
              <a:spcBef>
                <a:spcPts val="499"/>
              </a:spcBef>
              <a:buClr>
                <a:srgbClr val="ffffff"/>
              </a:buClr>
              <a:buFont typeface="Arial"/>
              <a:buChar char="•"/>
            </a:pPr>
            <a:r>
              <a:rPr b="0" lang="da-DK" sz="1600" strike="noStrike" u="none">
                <a:solidFill>
                  <a:schemeClr val="lt1"/>
                </a:solidFill>
                <a:effectLst/>
                <a:uFillTx/>
                <a:latin typeface="Calisto MT"/>
              </a:rPr>
              <a:t>Beta celler – </a:t>
            </a:r>
            <a:r>
              <a:rPr b="0" lang="da-DK" sz="1600" strike="noStrike" u="none">
                <a:solidFill>
                  <a:srgbClr val="ff0000"/>
                </a:solidFill>
                <a:effectLst/>
                <a:uFillTx/>
                <a:latin typeface="Calisto MT"/>
              </a:rPr>
              <a:t>insulin </a:t>
            </a:r>
            <a:endParaRPr b="0" lang="en-US" sz="1600" strike="noStrike" u="none">
              <a:solidFill>
                <a:schemeClr val="lt1"/>
              </a:solidFill>
              <a:effectLst/>
              <a:uFillTx/>
              <a:latin typeface="Calisto MT"/>
            </a:endParaRPr>
          </a:p>
          <a:p>
            <a:pPr lvl="2" marL="1143000" indent="-228600" defTabSz="914400">
              <a:lnSpc>
                <a:spcPct val="110000"/>
              </a:lnSpc>
              <a:spcBef>
                <a:spcPts val="499"/>
              </a:spcBef>
              <a:buClr>
                <a:srgbClr val="ffffff"/>
              </a:buClr>
              <a:buFont typeface="Arial"/>
              <a:buChar char="•"/>
            </a:pPr>
            <a:r>
              <a:rPr b="0" lang="da-DK" sz="1600" strike="noStrike" u="none">
                <a:solidFill>
                  <a:schemeClr val="lt1"/>
                </a:solidFill>
                <a:effectLst/>
                <a:uFillTx/>
                <a:latin typeface="Calisto MT"/>
              </a:rPr>
              <a:t>Epsilon celler – ghrelin </a:t>
            </a:r>
            <a:endParaRPr b="0" lang="en-US" sz="1600" strike="noStrike" u="none">
              <a:solidFill>
                <a:schemeClr val="lt1"/>
              </a:solidFill>
              <a:effectLst/>
              <a:uFillTx/>
              <a:latin typeface="Calisto MT"/>
            </a:endParaRPr>
          </a:p>
          <a:p>
            <a:pPr lvl="2" marL="1143000" indent="-228600" defTabSz="914400">
              <a:lnSpc>
                <a:spcPct val="110000"/>
              </a:lnSpc>
              <a:spcBef>
                <a:spcPts val="499"/>
              </a:spcBef>
              <a:buClr>
                <a:srgbClr val="ffffff"/>
              </a:buClr>
              <a:buFont typeface="Arial"/>
              <a:buChar char="•"/>
            </a:pPr>
            <a:r>
              <a:rPr b="0" lang="da-DK" sz="1600" strike="noStrike" u="none">
                <a:solidFill>
                  <a:schemeClr val="lt1"/>
                </a:solidFill>
                <a:effectLst/>
                <a:uFillTx/>
                <a:latin typeface="Calisto MT"/>
              </a:rPr>
              <a:t>Og mange flere… </a:t>
            </a:r>
            <a:endParaRPr b="0" lang="en-US" sz="1600" strike="noStrike" u="none">
              <a:solidFill>
                <a:schemeClr val="lt1"/>
              </a:solidFill>
              <a:effectLst/>
              <a:uFillTx/>
              <a:latin typeface="Calisto MT"/>
            </a:endParaRPr>
          </a:p>
          <a:p>
            <a:pPr lvl="1" marL="685800" indent="-228600" defTabSz="914400">
              <a:lnSpc>
                <a:spcPct val="110000"/>
              </a:lnSpc>
              <a:spcBef>
                <a:spcPts val="499"/>
              </a:spcBef>
              <a:buClr>
                <a:srgbClr val="ff0000"/>
              </a:buClr>
              <a:buFont typeface="Arial"/>
              <a:buChar char="•"/>
            </a:pPr>
            <a:r>
              <a:rPr b="0" lang="da-DK" sz="1800" strike="noStrike" u="none">
                <a:solidFill>
                  <a:srgbClr val="ff0000"/>
                </a:solidFill>
                <a:effectLst/>
                <a:uFillTx/>
                <a:latin typeface="Calisto MT"/>
              </a:rPr>
              <a:t>Exokrin = fordøjelse </a:t>
            </a:r>
            <a:endParaRPr b="0" lang="en-US" sz="1800" strike="noStrike" u="none">
              <a:solidFill>
                <a:schemeClr val="lt1"/>
              </a:solidFill>
              <a:effectLst/>
              <a:uFillTx/>
              <a:latin typeface="Calisto MT"/>
            </a:endParaRPr>
          </a:p>
          <a:p>
            <a:pPr lvl="2" marL="1143000" indent="-228600" defTabSz="914400">
              <a:lnSpc>
                <a:spcPct val="110000"/>
              </a:lnSpc>
              <a:spcBef>
                <a:spcPts val="499"/>
              </a:spcBef>
              <a:buClr>
                <a:srgbClr val="ffffff"/>
              </a:buClr>
              <a:buFont typeface="Arial"/>
              <a:buChar char="•"/>
            </a:pPr>
            <a:r>
              <a:rPr b="0" lang="da-DK" sz="1600" strike="noStrike" u="none">
                <a:solidFill>
                  <a:schemeClr val="lt1"/>
                </a:solidFill>
                <a:effectLst/>
                <a:uFillTx/>
                <a:latin typeface="Calisto MT"/>
              </a:rPr>
              <a:t>Amylase, peptidase og lipase  = </a:t>
            </a:r>
            <a:r>
              <a:rPr b="0" lang="da-DK" sz="1600" strike="noStrike" u="none">
                <a:solidFill>
                  <a:srgbClr val="ff0000"/>
                </a:solidFill>
                <a:effectLst/>
                <a:uFillTx/>
                <a:latin typeface="Calisto MT"/>
              </a:rPr>
              <a:t>fordøjelsesenzymer </a:t>
            </a:r>
            <a:br>
              <a:rPr sz="1600"/>
            </a:br>
            <a:r>
              <a:rPr b="0" lang="da-DK" sz="1600" strike="noStrike" u="none">
                <a:solidFill>
                  <a:schemeClr val="lt1"/>
                </a:solidFill>
                <a:effectLst/>
                <a:uFillTx/>
                <a:latin typeface="Calisto MT"/>
              </a:rPr>
              <a:t> </a:t>
            </a:r>
            <a:endParaRPr b="0" lang="en-US" sz="1600" strike="noStrike" u="none">
              <a:solidFill>
                <a:schemeClr val="lt1"/>
              </a:solidFill>
              <a:effectLst/>
              <a:uFillTx/>
              <a:latin typeface="Calisto MT"/>
            </a:endParaRPr>
          </a:p>
          <a:p>
            <a:pPr marL="228600" indent="-228600" defTabSz="914400">
              <a:lnSpc>
                <a:spcPct val="110000"/>
              </a:lnSpc>
              <a:spcBef>
                <a:spcPts val="1001"/>
              </a:spcBef>
              <a:buClr>
                <a:srgbClr val="ffffff"/>
              </a:buClr>
              <a:buFont typeface="Arial"/>
              <a:buChar char="•"/>
            </a:pPr>
            <a:r>
              <a:rPr b="0" lang="da-DK" sz="2000" strike="noStrike" u="none">
                <a:solidFill>
                  <a:schemeClr val="lt1"/>
                </a:solidFill>
                <a:effectLst/>
                <a:uFillTx/>
                <a:latin typeface="Calisto MT"/>
              </a:rPr>
              <a:t>Video: </a:t>
            </a:r>
            <a:r>
              <a:rPr b="0" lang="da-DK" sz="2000" strike="noStrike" u="sng">
                <a:solidFill>
                  <a:schemeClr val="lt1"/>
                </a:solidFill>
                <a:effectLst/>
                <a:uFillTx/>
                <a:latin typeface="Calisto MT"/>
                <a:hlinkClick r:id="rId1"/>
              </a:rPr>
              <a:t>https://www.youtube.com/watch?v=NZ4zcrTzUjA</a:t>
            </a:r>
            <a:r>
              <a:rPr b="0" lang="da-DK" sz="2000" strike="noStrike" u="none">
                <a:solidFill>
                  <a:schemeClr val="lt1"/>
                </a:solidFill>
                <a:effectLst/>
                <a:uFillTx/>
                <a:latin typeface="Calisto MT"/>
              </a:rPr>
              <a:t> </a:t>
            </a:r>
            <a:endParaRPr b="0" lang="en-US" sz="2000" strike="noStrike" u="none">
              <a:solidFill>
                <a:schemeClr val="lt1"/>
              </a:solidFill>
              <a:effectLst/>
              <a:uFillTx/>
              <a:latin typeface="Calisto MT"/>
            </a:endParaRPr>
          </a:p>
        </p:txBody>
      </p:sp>
      <p:pic>
        <p:nvPicPr>
          <p:cNvPr id="94" name="Picture 6" descr="Banana for Scale by Andrew Hynes"/>
          <p:cNvPicPr/>
          <p:nvPr/>
        </p:nvPicPr>
        <p:blipFill>
          <a:blip r:embed="rId2"/>
          <a:stretch/>
        </p:blipFill>
        <p:spPr>
          <a:xfrm>
            <a:off x="7336080" y="1265400"/>
            <a:ext cx="4356000" cy="3345840"/>
          </a:xfrm>
          <a:prstGeom prst="rect">
            <a:avLst/>
          </a:prstGeom>
          <a:noFill/>
          <a:ln w="0">
            <a:noFill/>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93">
                                            <p:txEl>
                                              <p:pRg st="1" end="1"/>
                                            </p:txEl>
                                          </p:spTgt>
                                        </p:tgtEl>
                                        <p:attrNameLst>
                                          <p:attrName>style.visibility</p:attrName>
                                        </p:attrNameLst>
                                      </p:cBhvr>
                                      <p:to>
                                        <p:strVal val="visible"/>
                                      </p:to>
                                    </p:set>
                                  </p:childTnLst>
                                </p:cTn>
                              </p:par>
                              <p:par>
                                <p:cTn id="7" nodeType="withEffect" fill="hold" presetClass="entr" presetID="1">
                                  <p:stCondLst>
                                    <p:cond delay="0"/>
                                  </p:stCondLst>
                                  <p:childTnLst>
                                    <p:set>
                                      <p:cBhvr>
                                        <p:cTn id="8" dur="1" fill="hold">
                                          <p:stCondLst>
                                            <p:cond delay="0"/>
                                          </p:stCondLst>
                                        </p:cTn>
                                        <p:tgtEl>
                                          <p:spTgt spid="93">
                                            <p:txEl>
                                              <p:pRg st="2" end="2"/>
                                            </p:txEl>
                                          </p:spTgt>
                                        </p:tgtEl>
                                        <p:attrNameLst>
                                          <p:attrName>style.visibility</p:attrName>
                                        </p:attrNameLst>
                                      </p:cBhvr>
                                      <p:to>
                                        <p:strVal val="visible"/>
                                      </p:to>
                                    </p:set>
                                  </p:childTnLst>
                                </p:cTn>
                              </p:par>
                              <p:par>
                                <p:cTn id="9" nodeType="withEffect" fill="hold" presetClass="entr" presetID="1">
                                  <p:stCondLst>
                                    <p:cond delay="0"/>
                                  </p:stCondLst>
                                  <p:childTnLst>
                                    <p:set>
                                      <p:cBhvr>
                                        <p:cTn id="10" dur="1" fill="hold">
                                          <p:stCondLst>
                                            <p:cond delay="0"/>
                                          </p:stCondLst>
                                        </p:cTn>
                                        <p:tgtEl>
                                          <p:spTgt spid="9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fill="hold" presetClass="entr" presetID="1">
                                  <p:stCondLst>
                                    <p:cond delay="0"/>
                                  </p:stCondLst>
                                  <p:childTnLst>
                                    <p:set>
                                      <p:cBhvr>
                                        <p:cTn id="14" dur="1" fill="hold">
                                          <p:stCondLst>
                                            <p:cond delay="0"/>
                                          </p:stCondLst>
                                        </p:cTn>
                                        <p:tgtEl>
                                          <p:spTgt spid="93">
                                            <p:txEl>
                                              <p:pRg st="3" end="3"/>
                                            </p:txEl>
                                          </p:spTgt>
                                        </p:tgtEl>
                                        <p:attrNameLst>
                                          <p:attrName>style.visibility</p:attrName>
                                        </p:attrNameLst>
                                      </p:cBhvr>
                                      <p:to>
                                        <p:strVal val="visible"/>
                                      </p:to>
                                    </p:set>
                                  </p:childTnLst>
                                </p:cTn>
                              </p:par>
                              <p:par>
                                <p:cTn id="15" nodeType="withEffect" fill="hold" presetClass="entr" presetID="1">
                                  <p:stCondLst>
                                    <p:cond delay="0"/>
                                  </p:stCondLst>
                                  <p:childTnLst>
                                    <p:set>
                                      <p:cBhvr>
                                        <p:cTn id="16" dur="1" fill="hold">
                                          <p:stCondLst>
                                            <p:cond delay="0"/>
                                          </p:stCondLst>
                                        </p:cTn>
                                        <p:tgtEl>
                                          <p:spTgt spid="93">
                                            <p:txEl>
                                              <p:pRg st="4" end="4"/>
                                            </p:txEl>
                                          </p:spTgt>
                                        </p:tgtEl>
                                        <p:attrNameLst>
                                          <p:attrName>style.visibility</p:attrName>
                                        </p:attrNameLst>
                                      </p:cBhvr>
                                      <p:to>
                                        <p:strVal val="visible"/>
                                      </p:to>
                                    </p:set>
                                  </p:childTnLst>
                                </p:cTn>
                              </p:par>
                              <p:par>
                                <p:cTn id="17" nodeType="withEffect" fill="hold" presetClass="entr" presetID="1">
                                  <p:stCondLst>
                                    <p:cond delay="0"/>
                                  </p:stCondLst>
                                  <p:childTnLst>
                                    <p:set>
                                      <p:cBhvr>
                                        <p:cTn id="18" dur="1" fill="hold">
                                          <p:stCondLst>
                                            <p:cond delay="0"/>
                                          </p:stCondLst>
                                        </p:cTn>
                                        <p:tgtEl>
                                          <p:spTgt spid="93">
                                            <p:txEl>
                                              <p:pRg st="5" end="5"/>
                                            </p:txEl>
                                          </p:spTgt>
                                        </p:tgtEl>
                                        <p:attrNameLst>
                                          <p:attrName>style.visibility</p:attrName>
                                        </p:attrNameLst>
                                      </p:cBhvr>
                                      <p:to>
                                        <p:strVal val="visible"/>
                                      </p:to>
                                    </p:set>
                                  </p:childTnLst>
                                </p:cTn>
                              </p:par>
                              <p:par>
                                <p:cTn id="19" nodeType="withEffect" fill="hold" presetClass="entr" presetID="1">
                                  <p:stCondLst>
                                    <p:cond delay="0"/>
                                  </p:stCondLst>
                                  <p:childTnLst>
                                    <p:set>
                                      <p:cBhvr>
                                        <p:cTn id="20" dur="1" fill="hold">
                                          <p:stCondLst>
                                            <p:cond delay="0"/>
                                          </p:stCondLst>
                                        </p:cTn>
                                        <p:tgtEl>
                                          <p:spTgt spid="9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nodeType="clickEffect" fill="hold" presetClass="entr" presetID="1">
                                  <p:stCondLst>
                                    <p:cond delay="0"/>
                                  </p:stCondLst>
                                  <p:childTnLst>
                                    <p:set>
                                      <p:cBhvr>
                                        <p:cTn id="24" dur="1" fill="hold">
                                          <p:stCondLst>
                                            <p:cond delay="0"/>
                                          </p:stCondLst>
                                        </p:cTn>
                                        <p:tgtEl>
                                          <p:spTgt spid="9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nodeType="clickEffect" fill="hold" presetClass="entr" presetID="1">
                                  <p:stCondLst>
                                    <p:cond delay="0"/>
                                  </p:stCondLst>
                                  <p:childTnLst>
                                    <p:set>
                                      <p:cBhvr>
                                        <p:cTn id="28" dur="1" fill="hold">
                                          <p:stCondLst>
                                            <p:cond delay="0"/>
                                          </p:stCondLst>
                                        </p:cTn>
                                        <p:tgtEl>
                                          <p:spTgt spid="93">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PlaceHolder 1"/>
          <p:cNvSpPr>
            <a:spLocks noGrp="1"/>
          </p:cNvSpPr>
          <p:nvPr>
            <p:ph type="title"/>
          </p:nvPr>
        </p:nvSpPr>
        <p:spPr>
          <a:xfrm>
            <a:off x="227520" y="471240"/>
            <a:ext cx="10690920" cy="1307160"/>
          </a:xfrm>
          <a:prstGeom prst="rect">
            <a:avLst/>
          </a:prstGeom>
          <a:noFill/>
          <a:ln w="0">
            <a:noFill/>
          </a:ln>
        </p:spPr>
        <p:txBody>
          <a:bodyPr lIns="91440" rIns="91440" tIns="45720" bIns="45720" anchor="t">
            <a:noAutofit/>
          </a:bodyPr>
          <a:p>
            <a:pPr indent="0" defTabSz="914400">
              <a:lnSpc>
                <a:spcPct val="100000"/>
              </a:lnSpc>
              <a:buNone/>
            </a:pPr>
            <a:r>
              <a:rPr b="0" lang="da-DK" sz="4000" spc="31" strike="noStrike" u="none" cap="all">
                <a:solidFill>
                  <a:schemeClr val="lt1"/>
                </a:solidFill>
                <a:effectLst/>
                <a:uFillTx/>
                <a:latin typeface="Univers Condensed"/>
              </a:rPr>
              <a:t>Cirrose </a:t>
            </a:r>
            <a:endParaRPr b="0" lang="en-US" sz="4000" strike="noStrike" u="none">
              <a:solidFill>
                <a:schemeClr val="lt1"/>
              </a:solidFill>
              <a:effectLst/>
              <a:uFillTx/>
              <a:latin typeface="Calisto MT"/>
            </a:endParaRPr>
          </a:p>
        </p:txBody>
      </p:sp>
      <p:sp>
        <p:nvSpPr>
          <p:cNvPr id="175" name="PlaceHolder 2"/>
          <p:cNvSpPr>
            <a:spLocks noGrp="1"/>
          </p:cNvSpPr>
          <p:nvPr>
            <p:ph/>
          </p:nvPr>
        </p:nvSpPr>
        <p:spPr>
          <a:xfrm>
            <a:off x="227520" y="1338120"/>
            <a:ext cx="10690920" cy="4182480"/>
          </a:xfrm>
          <a:prstGeom prst="rect">
            <a:avLst/>
          </a:prstGeom>
          <a:noFill/>
          <a:ln w="0">
            <a:noFill/>
          </a:ln>
        </p:spPr>
        <p:txBody>
          <a:bodyPr lIns="91440" rIns="91440" tIns="45720" bIns="45720" anchor="t">
            <a:normAutofit lnSpcReduction="9999"/>
          </a:bodyPr>
          <a:p>
            <a:pPr marL="228600" indent="-228600" defTabSz="914400">
              <a:lnSpc>
                <a:spcPct val="150000"/>
              </a:lnSpc>
              <a:spcBef>
                <a:spcPts val="1001"/>
              </a:spcBef>
              <a:buClr>
                <a:srgbClr val="ffffff"/>
              </a:buClr>
              <a:buFont typeface="Arial"/>
              <a:buChar char="•"/>
            </a:pPr>
            <a:r>
              <a:rPr b="0" lang="da-DK" sz="2000" strike="noStrike" u="none">
                <a:solidFill>
                  <a:schemeClr val="lt1"/>
                </a:solidFill>
                <a:effectLst/>
                <a:uFillTx/>
                <a:latin typeface="Calisto MT"/>
              </a:rPr>
              <a:t>Leverens metaboliske funktion forværres også ved cirrose, medførende..:</a:t>
            </a:r>
            <a:endParaRPr b="0" lang="en-US" sz="20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Calisto MT"/>
              </a:rPr>
              <a:t>Fejlernæring</a:t>
            </a:r>
            <a:endParaRPr b="0" lang="en-US" sz="18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Calisto MT"/>
              </a:rPr>
              <a:t>Øget infektionstendens </a:t>
            </a:r>
            <a:endParaRPr b="0" lang="en-US" sz="18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Calisto MT"/>
              </a:rPr>
              <a:t>Hepatisk encefalopati (HE)</a:t>
            </a:r>
            <a:endParaRPr b="0" lang="en-US" sz="1800" strike="noStrike" u="none">
              <a:solidFill>
                <a:schemeClr val="lt1"/>
              </a:solidFill>
              <a:effectLst/>
              <a:uFillTx/>
              <a:latin typeface="Calisto MT"/>
            </a:endParaRPr>
          </a:p>
          <a:p>
            <a:pPr marL="228600" indent="-228600" defTabSz="914400">
              <a:lnSpc>
                <a:spcPct val="150000"/>
              </a:lnSpc>
              <a:spcBef>
                <a:spcPts val="1001"/>
              </a:spcBef>
              <a:buClr>
                <a:srgbClr val="ffffff"/>
              </a:buClr>
              <a:buFont typeface="Arial"/>
              <a:buChar char="•"/>
            </a:pPr>
            <a:r>
              <a:rPr b="1" lang="da-DK" sz="2000" strike="noStrike" u="none">
                <a:solidFill>
                  <a:schemeClr val="lt1"/>
                </a:solidFill>
                <a:effectLst/>
                <a:uFillTx/>
                <a:latin typeface="Calisto MT"/>
              </a:rPr>
              <a:t>Prognose</a:t>
            </a:r>
            <a:endParaRPr b="0" lang="en-US" sz="20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Calisto MT"/>
              </a:rPr>
              <a:t>Medianlevetiden er ca. 6 år </a:t>
            </a:r>
            <a:endParaRPr b="0" lang="en-US" sz="18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Calisto MT"/>
              </a:rPr>
              <a:t>Ved komplikationer reduceret til 2-3 år </a:t>
            </a:r>
            <a:br>
              <a:rPr sz="1800"/>
            </a:br>
            <a:r>
              <a:rPr b="1" lang="da-DK" sz="1800" strike="noStrike" u="none">
                <a:solidFill>
                  <a:schemeClr val="lt1"/>
                </a:solidFill>
                <a:effectLst/>
                <a:uFillTx/>
                <a:latin typeface="Calisto MT"/>
              </a:rPr>
              <a:t> </a:t>
            </a:r>
            <a:endParaRPr b="0" lang="en-US" sz="1800" strike="noStrike" u="none">
              <a:solidFill>
                <a:schemeClr val="lt1"/>
              </a:solidFill>
              <a:effectLst/>
              <a:uFillTx/>
              <a:latin typeface="Calisto MT"/>
            </a:endParaRPr>
          </a:p>
          <a:p>
            <a:pPr marL="228600" indent="-228600" defTabSz="914400">
              <a:lnSpc>
                <a:spcPct val="110000"/>
              </a:lnSpc>
              <a:spcBef>
                <a:spcPts val="1001"/>
              </a:spcBef>
              <a:buClr>
                <a:srgbClr val="ff0000"/>
              </a:buClr>
              <a:buFont typeface="Arial"/>
              <a:buChar char="•"/>
            </a:pPr>
            <a:r>
              <a:rPr b="0" lang="da-DK" sz="2000" strike="noStrike" u="none">
                <a:solidFill>
                  <a:srgbClr val="ff0000"/>
                </a:solidFill>
                <a:effectLst/>
                <a:uFillTx/>
                <a:latin typeface="Calisto MT"/>
              </a:rPr>
              <a:t>Cirrose medfører stor risiko for udvikling af levercancer!</a:t>
            </a:r>
            <a:endParaRPr b="0" lang="en-US" sz="2000" strike="noStrike" u="none">
              <a:solidFill>
                <a:schemeClr val="lt1"/>
              </a:solidFill>
              <a:effectLst/>
              <a:uFillTx/>
              <a:latin typeface="Calisto MT"/>
            </a:endParaRPr>
          </a:p>
        </p:txBody>
      </p:sp>
      <p:pic>
        <p:nvPicPr>
          <p:cNvPr id="176" name="Picture 2" descr="GHS 07 skilt, udråbstegn, folie, selvklæbende, 21 x 21 mm, 5 ark med 35 stk."/>
          <p:cNvPicPr/>
          <p:nvPr/>
        </p:nvPicPr>
        <p:blipFill>
          <a:blip r:embed="rId1"/>
          <a:stretch/>
        </p:blipFill>
        <p:spPr>
          <a:xfrm>
            <a:off x="8493480" y="3225960"/>
            <a:ext cx="3085560" cy="3085560"/>
          </a:xfrm>
          <a:prstGeom prst="rect">
            <a:avLst/>
          </a:prstGeom>
          <a:noFill/>
          <a:ln w="0">
            <a:noFill/>
          </a:ln>
        </p:spPr>
      </p:pic>
    </p:spTree>
  </p:cSld>
  <mc:AlternateContent>
    <mc:Choice Requires="p14">
      <p:transition spd="slow" p14:dur="2000"/>
    </mc:Choice>
    <mc:Fallback>
      <p:transition spd="slow"/>
    </mc:Fallback>
  </mc:AlternateContent>
  <p:timing>
    <p:tnLst>
      <p:par>
        <p:cTn id="481" dur="indefinite" restart="never" nodeType="tmRoot">
          <p:childTnLst>
            <p:seq>
              <p:cTn id="482" dur="indefinite" nodeType="mainSeq">
                <p:childTnLst>
                  <p:par>
                    <p:cTn id="483" fill="hold">
                      <p:stCondLst>
                        <p:cond delay="indefinite"/>
                      </p:stCondLst>
                      <p:childTnLst>
                        <p:par>
                          <p:cTn id="484" fill="hold">
                            <p:stCondLst>
                              <p:cond delay="0"/>
                            </p:stCondLst>
                            <p:childTnLst>
                              <p:par>
                                <p:cTn id="485" nodeType="clickEffect" fill="hold" presetClass="entr" presetID="1">
                                  <p:stCondLst>
                                    <p:cond delay="0"/>
                                  </p:stCondLst>
                                  <p:childTnLst>
                                    <p:set>
                                      <p:cBhvr>
                                        <p:cTn id="486" dur="1" fill="hold">
                                          <p:stCondLst>
                                            <p:cond delay="0"/>
                                          </p:stCondLst>
                                        </p:cTn>
                                        <p:tgtEl>
                                          <p:spTgt spid="175">
                                            <p:txEl>
                                              <p:pRg st="4" end="4"/>
                                            </p:txEl>
                                          </p:spTgt>
                                        </p:tgtEl>
                                        <p:attrNameLst>
                                          <p:attrName>style.visibility</p:attrName>
                                        </p:attrNameLst>
                                      </p:cBhvr>
                                      <p:to>
                                        <p:strVal val="visible"/>
                                      </p:to>
                                    </p:set>
                                  </p:childTnLst>
                                </p:cTn>
                              </p:par>
                              <p:par>
                                <p:cTn id="487" nodeType="withEffect" fill="hold" presetClass="entr" presetID="1">
                                  <p:stCondLst>
                                    <p:cond delay="0"/>
                                  </p:stCondLst>
                                  <p:childTnLst>
                                    <p:set>
                                      <p:cBhvr>
                                        <p:cTn id="488" dur="1" fill="hold">
                                          <p:stCondLst>
                                            <p:cond delay="0"/>
                                          </p:stCondLst>
                                        </p:cTn>
                                        <p:tgtEl>
                                          <p:spTgt spid="175">
                                            <p:txEl>
                                              <p:pRg st="5" end="5"/>
                                            </p:txEl>
                                          </p:spTgt>
                                        </p:tgtEl>
                                        <p:attrNameLst>
                                          <p:attrName>style.visibility</p:attrName>
                                        </p:attrNameLst>
                                      </p:cBhvr>
                                      <p:to>
                                        <p:strVal val="visible"/>
                                      </p:to>
                                    </p:set>
                                  </p:childTnLst>
                                </p:cTn>
                              </p:par>
                              <p:par>
                                <p:cTn id="489" nodeType="withEffect" fill="hold" presetClass="entr" presetID="1">
                                  <p:stCondLst>
                                    <p:cond delay="0"/>
                                  </p:stCondLst>
                                  <p:childTnLst>
                                    <p:set>
                                      <p:cBhvr>
                                        <p:cTn id="490" dur="1" fill="hold">
                                          <p:stCondLst>
                                            <p:cond delay="0"/>
                                          </p:stCondLst>
                                        </p:cTn>
                                        <p:tgtEl>
                                          <p:spTgt spid="175">
                                            <p:txEl>
                                              <p:pRg st="6" end="6"/>
                                            </p:txEl>
                                          </p:spTgt>
                                        </p:tgtEl>
                                        <p:attrNameLst>
                                          <p:attrName>style.visibility</p:attrName>
                                        </p:attrNameLst>
                                      </p:cBhvr>
                                      <p:to>
                                        <p:strVal val="visible"/>
                                      </p:to>
                                    </p:set>
                                  </p:childTnLst>
                                </p:cTn>
                              </p:par>
                            </p:childTnLst>
                          </p:cTn>
                        </p:par>
                      </p:childTnLst>
                    </p:cTn>
                  </p:par>
                  <p:par>
                    <p:cTn id="491" fill="hold">
                      <p:stCondLst>
                        <p:cond delay="indefinite"/>
                      </p:stCondLst>
                      <p:childTnLst>
                        <p:par>
                          <p:cTn id="492" fill="hold">
                            <p:stCondLst>
                              <p:cond delay="0"/>
                            </p:stCondLst>
                            <p:childTnLst>
                              <p:par>
                                <p:cTn id="493" nodeType="clickEffect" fill="hold" presetClass="entr" presetID="1">
                                  <p:stCondLst>
                                    <p:cond delay="0"/>
                                  </p:stCondLst>
                                  <p:childTnLst>
                                    <p:set>
                                      <p:cBhvr>
                                        <p:cTn id="494" dur="1" fill="hold">
                                          <p:stCondLst>
                                            <p:cond delay="0"/>
                                          </p:stCondLst>
                                        </p:cTn>
                                        <p:tgtEl>
                                          <p:spTgt spid="175">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PlaceHolder 1"/>
          <p:cNvSpPr>
            <a:spLocks noGrp="1"/>
          </p:cNvSpPr>
          <p:nvPr>
            <p:ph type="title"/>
          </p:nvPr>
        </p:nvSpPr>
        <p:spPr>
          <a:xfrm>
            <a:off x="227520" y="471240"/>
            <a:ext cx="10690920" cy="1307160"/>
          </a:xfrm>
          <a:prstGeom prst="rect">
            <a:avLst/>
          </a:prstGeom>
          <a:noFill/>
          <a:ln w="0">
            <a:noFill/>
          </a:ln>
        </p:spPr>
        <p:txBody>
          <a:bodyPr lIns="91440" rIns="91440" tIns="45720" bIns="45720" anchor="t">
            <a:noAutofit/>
          </a:bodyPr>
          <a:p>
            <a:pPr indent="0" defTabSz="914400">
              <a:lnSpc>
                <a:spcPct val="100000"/>
              </a:lnSpc>
              <a:buNone/>
            </a:pPr>
            <a:r>
              <a:rPr b="0" lang="da-DK" sz="4000" spc="31" strike="noStrike" u="none" cap="all">
                <a:solidFill>
                  <a:schemeClr val="lt1"/>
                </a:solidFill>
                <a:effectLst/>
                <a:uFillTx/>
                <a:latin typeface="Univers Condensed"/>
              </a:rPr>
              <a:t>Cirrose</a:t>
            </a:r>
            <a:endParaRPr b="0" lang="en-US" sz="4000" strike="noStrike" u="none">
              <a:solidFill>
                <a:schemeClr val="lt1"/>
              </a:solidFill>
              <a:effectLst/>
              <a:uFillTx/>
              <a:latin typeface="Calisto MT"/>
            </a:endParaRPr>
          </a:p>
        </p:txBody>
      </p:sp>
      <p:sp>
        <p:nvSpPr>
          <p:cNvPr id="178" name="PlaceHolder 2"/>
          <p:cNvSpPr>
            <a:spLocks noGrp="1"/>
          </p:cNvSpPr>
          <p:nvPr>
            <p:ph/>
          </p:nvPr>
        </p:nvSpPr>
        <p:spPr>
          <a:xfrm>
            <a:off x="838080" y="1825560"/>
            <a:ext cx="10515240" cy="4667040"/>
          </a:xfrm>
          <a:prstGeom prst="rect">
            <a:avLst/>
          </a:prstGeom>
          <a:noFill/>
          <a:ln w="0">
            <a:noFill/>
          </a:ln>
        </p:spPr>
        <p:txBody>
          <a:bodyPr lIns="91440" rIns="91440" tIns="45720" bIns="45720" anchor="t">
            <a:normAutofit fontScale="85000" lnSpcReduction="19999"/>
          </a:bodyPr>
          <a:p>
            <a:pPr marL="228600" indent="-228600" defTabSz="914400">
              <a:lnSpc>
                <a:spcPct val="150000"/>
              </a:lnSpc>
              <a:spcBef>
                <a:spcPts val="1001"/>
              </a:spcBef>
              <a:buClr>
                <a:srgbClr val="ffffff"/>
              </a:buClr>
              <a:buFont typeface="Arial"/>
              <a:buChar char="•"/>
            </a:pPr>
            <a:r>
              <a:rPr b="1" lang="da-DK" sz="2000" strike="noStrike" u="none">
                <a:solidFill>
                  <a:schemeClr val="lt1"/>
                </a:solidFill>
                <a:effectLst/>
                <a:uFillTx/>
                <a:latin typeface="Calisto MT"/>
              </a:rPr>
              <a:t>Komplikationer </a:t>
            </a:r>
            <a:endParaRPr b="0" lang="en-US" sz="20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Calisto MT"/>
              </a:rPr>
              <a:t>Alle former for inflammation i leveren vil føre til fibrose</a:t>
            </a:r>
            <a:endParaRPr b="0" lang="en-US" sz="18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Calisto MT"/>
              </a:rPr>
              <a:t>Erstatter den normale arkitektur med arvæv </a:t>
            </a:r>
            <a:endParaRPr b="0" lang="en-US" sz="18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Calisto MT"/>
              </a:rPr>
              <a:t>Det medfører øget hæmodynamisk modstand i leveren </a:t>
            </a:r>
            <a:r>
              <a:rPr b="0" lang="da-DK" sz="1800" strike="noStrike" u="none">
                <a:solidFill>
                  <a:schemeClr val="lt1"/>
                </a:solidFill>
                <a:effectLst/>
                <a:uFillTx/>
                <a:latin typeface="Wingdings"/>
              </a:rPr>
              <a:t></a:t>
            </a:r>
            <a:r>
              <a:rPr b="0" lang="da-DK" sz="1800" strike="noStrike" u="none">
                <a:solidFill>
                  <a:schemeClr val="lt1"/>
                </a:solidFill>
                <a:effectLst/>
                <a:uFillTx/>
                <a:latin typeface="Calisto MT"/>
              </a:rPr>
              <a:t> portal hypertension </a:t>
            </a:r>
            <a:endParaRPr b="0" lang="en-US" sz="18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Calisto MT"/>
              </a:rPr>
              <a:t>PH medfører: </a:t>
            </a:r>
            <a:endParaRPr b="0" lang="en-US" sz="1800" strike="noStrike" u="none">
              <a:solidFill>
                <a:schemeClr val="lt1"/>
              </a:solidFill>
              <a:effectLst/>
              <a:uFillTx/>
              <a:latin typeface="Calisto MT"/>
            </a:endParaRPr>
          </a:p>
          <a:p>
            <a:pPr lvl="2" marL="1143000" indent="-228600" defTabSz="914400">
              <a:lnSpc>
                <a:spcPct val="150000"/>
              </a:lnSpc>
              <a:spcBef>
                <a:spcPts val="499"/>
              </a:spcBef>
              <a:buClr>
                <a:srgbClr val="ffffff"/>
              </a:buClr>
              <a:buFont typeface="Arial"/>
              <a:buChar char="•"/>
            </a:pPr>
            <a:r>
              <a:rPr b="0" lang="da-DK" sz="1600" strike="noStrike" u="none">
                <a:solidFill>
                  <a:schemeClr val="lt1"/>
                </a:solidFill>
                <a:effectLst/>
                <a:uFillTx/>
                <a:latin typeface="Calisto MT"/>
              </a:rPr>
              <a:t>Ascites</a:t>
            </a:r>
            <a:endParaRPr b="0" lang="en-US" sz="1600" strike="noStrike" u="none">
              <a:solidFill>
                <a:schemeClr val="lt1"/>
              </a:solidFill>
              <a:effectLst/>
              <a:uFillTx/>
              <a:latin typeface="Calisto MT"/>
            </a:endParaRPr>
          </a:p>
          <a:p>
            <a:pPr lvl="2" marL="1143000" indent="-228600" defTabSz="914400">
              <a:lnSpc>
                <a:spcPct val="150000"/>
              </a:lnSpc>
              <a:spcBef>
                <a:spcPts val="499"/>
              </a:spcBef>
              <a:buClr>
                <a:srgbClr val="ffffff"/>
              </a:buClr>
              <a:buFont typeface="Arial"/>
              <a:buChar char="•"/>
            </a:pPr>
            <a:r>
              <a:rPr b="0" lang="da-DK" sz="1600" strike="noStrike" u="none">
                <a:solidFill>
                  <a:schemeClr val="lt1"/>
                </a:solidFill>
                <a:effectLst/>
                <a:uFillTx/>
                <a:latin typeface="Calisto MT"/>
              </a:rPr>
              <a:t>Eosofagusvaricer</a:t>
            </a:r>
            <a:endParaRPr b="0" lang="en-US" sz="1600" strike="noStrike" u="none">
              <a:solidFill>
                <a:schemeClr val="lt1"/>
              </a:solidFill>
              <a:effectLst/>
              <a:uFillTx/>
              <a:latin typeface="Calisto MT"/>
            </a:endParaRPr>
          </a:p>
          <a:p>
            <a:pPr lvl="2" marL="1143000" indent="-228600" defTabSz="914400">
              <a:lnSpc>
                <a:spcPct val="150000"/>
              </a:lnSpc>
              <a:spcBef>
                <a:spcPts val="499"/>
              </a:spcBef>
              <a:buClr>
                <a:srgbClr val="ffffff"/>
              </a:buClr>
              <a:buFont typeface="Arial"/>
              <a:buChar char="•"/>
            </a:pPr>
            <a:r>
              <a:rPr b="0" lang="da-DK" sz="1600" strike="noStrike" u="none">
                <a:solidFill>
                  <a:schemeClr val="lt1"/>
                </a:solidFill>
                <a:effectLst/>
                <a:uFillTx/>
                <a:latin typeface="Calisto MT"/>
              </a:rPr>
              <a:t>Palmart erythem </a:t>
            </a:r>
            <a:endParaRPr b="0" lang="en-US" sz="1600" strike="noStrike" u="none">
              <a:solidFill>
                <a:schemeClr val="lt1"/>
              </a:solidFill>
              <a:effectLst/>
              <a:uFillTx/>
              <a:latin typeface="Calisto MT"/>
            </a:endParaRPr>
          </a:p>
          <a:p>
            <a:pPr lvl="2" marL="1143000" indent="-228600" defTabSz="914400">
              <a:lnSpc>
                <a:spcPct val="150000"/>
              </a:lnSpc>
              <a:spcBef>
                <a:spcPts val="499"/>
              </a:spcBef>
              <a:buClr>
                <a:srgbClr val="ffffff"/>
              </a:buClr>
              <a:buFont typeface="Arial"/>
              <a:buChar char="•"/>
            </a:pPr>
            <a:r>
              <a:rPr b="0" lang="da-DK" sz="1600" strike="noStrike" u="none">
                <a:solidFill>
                  <a:schemeClr val="lt1"/>
                </a:solidFill>
                <a:effectLst/>
                <a:uFillTx/>
                <a:latin typeface="Calisto MT"/>
              </a:rPr>
              <a:t>Spider naevi </a:t>
            </a:r>
            <a:endParaRPr b="0" lang="en-US" sz="1600" strike="noStrike" u="none">
              <a:solidFill>
                <a:schemeClr val="lt1"/>
              </a:solidFill>
              <a:effectLst/>
              <a:uFillTx/>
              <a:latin typeface="Calisto MT"/>
            </a:endParaRPr>
          </a:p>
          <a:p>
            <a:pPr lvl="2" marL="1143000" indent="-228600" defTabSz="914400">
              <a:lnSpc>
                <a:spcPct val="150000"/>
              </a:lnSpc>
              <a:spcBef>
                <a:spcPts val="499"/>
              </a:spcBef>
              <a:buClr>
                <a:srgbClr val="ffffff"/>
              </a:buClr>
              <a:buFont typeface="Arial"/>
              <a:buChar char="•"/>
            </a:pPr>
            <a:r>
              <a:rPr b="0" lang="da-DK" sz="1600" strike="noStrike" u="none">
                <a:solidFill>
                  <a:schemeClr val="lt1"/>
                </a:solidFill>
                <a:effectLst/>
                <a:uFillTx/>
                <a:latin typeface="Calisto MT"/>
              </a:rPr>
              <a:t>Caput medusae</a:t>
            </a:r>
            <a:endParaRPr b="0" lang="en-US" sz="1600" strike="noStrike" u="none">
              <a:solidFill>
                <a:schemeClr val="lt1"/>
              </a:solidFill>
              <a:effectLst/>
              <a:uFillTx/>
              <a:latin typeface="Calisto MT"/>
            </a:endParaRPr>
          </a:p>
          <a:p>
            <a:pPr lvl="2" marL="1143000" indent="-228600" defTabSz="914400">
              <a:lnSpc>
                <a:spcPct val="150000"/>
              </a:lnSpc>
              <a:spcBef>
                <a:spcPts val="499"/>
              </a:spcBef>
              <a:buClr>
                <a:srgbClr val="ffffff"/>
              </a:buClr>
              <a:buFont typeface="Arial"/>
              <a:buChar char="•"/>
            </a:pPr>
            <a:r>
              <a:rPr b="0" lang="da-DK" sz="1600" strike="noStrike" u="none">
                <a:solidFill>
                  <a:schemeClr val="lt1"/>
                </a:solidFill>
                <a:effectLst/>
                <a:uFillTx/>
                <a:latin typeface="Calisto MT"/>
              </a:rPr>
              <a:t>Splenomegali </a:t>
            </a:r>
            <a:endParaRPr b="0" lang="en-US" sz="16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Calisto MT"/>
              </a:rPr>
              <a:t>Øget blødningstendens </a:t>
            </a:r>
            <a:endParaRPr b="0" lang="en-US" sz="1800" strike="noStrike" u="none">
              <a:solidFill>
                <a:schemeClr val="lt1"/>
              </a:solidFill>
              <a:effectLst/>
              <a:uFillTx/>
              <a:latin typeface="Calisto MT"/>
            </a:endParaRPr>
          </a:p>
          <a:p>
            <a:pPr lvl="1" marL="685800" indent="-228600" defTabSz="914400">
              <a:lnSpc>
                <a:spcPct val="110000"/>
              </a:lnSpc>
              <a:spcBef>
                <a:spcPts val="499"/>
              </a:spcBef>
              <a:buClr>
                <a:srgbClr val="ffffff"/>
              </a:buClr>
              <a:buFont typeface="Arial"/>
              <a:buChar char="•"/>
            </a:pPr>
            <a:r>
              <a:rPr b="0" lang="da-DK" sz="1800" strike="noStrike" u="none">
                <a:solidFill>
                  <a:schemeClr val="lt1"/>
                </a:solidFill>
                <a:effectLst/>
                <a:uFillTx/>
                <a:latin typeface="Calisto MT"/>
              </a:rPr>
              <a:t>Nyre og hjertesvigt sekundært til nedsat leverfunktion </a:t>
            </a:r>
            <a:endParaRPr b="0" lang="en-US" sz="1800" strike="noStrike" u="none">
              <a:solidFill>
                <a:schemeClr val="lt1"/>
              </a:solidFill>
              <a:effectLst/>
              <a:uFillTx/>
              <a:latin typeface="Calisto MT"/>
            </a:endParaRPr>
          </a:p>
          <a:p>
            <a:pPr lvl="1" marL="685800" indent="-228600" defTabSz="914400">
              <a:lnSpc>
                <a:spcPct val="110000"/>
              </a:lnSpc>
              <a:spcBef>
                <a:spcPts val="499"/>
              </a:spcBef>
              <a:buClr>
                <a:srgbClr val="ffffff"/>
              </a:buClr>
              <a:buFont typeface="Arial"/>
              <a:buChar char="•"/>
            </a:pPr>
            <a:r>
              <a:rPr b="0" lang="da-DK" sz="1800" strike="noStrike" u="none">
                <a:solidFill>
                  <a:schemeClr val="lt1"/>
                </a:solidFill>
                <a:effectLst/>
                <a:uFillTx/>
                <a:latin typeface="Calisto MT"/>
              </a:rPr>
              <a:t>Hepatisk encephalopati </a:t>
            </a:r>
            <a:endParaRPr b="0" lang="en-US" sz="1800" strike="noStrike" u="none">
              <a:solidFill>
                <a:schemeClr val="lt1"/>
              </a:solidFill>
              <a:effectLst/>
              <a:uFillTx/>
              <a:latin typeface="Calisto MT"/>
            </a:endParaRPr>
          </a:p>
        </p:txBody>
      </p:sp>
      <p:sp>
        <p:nvSpPr>
          <p:cNvPr id="179" name="Tekstfelt 4"/>
          <p:cNvSpPr/>
          <p:nvPr/>
        </p:nvSpPr>
        <p:spPr>
          <a:xfrm>
            <a:off x="3916080" y="4175640"/>
            <a:ext cx="2862720" cy="52272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1" lang="da-DK" sz="2800" strike="noStrike" u="none">
                <a:solidFill>
                  <a:srgbClr val="ff0000"/>
                </a:solidFill>
                <a:effectLst/>
                <a:uFillTx/>
                <a:latin typeface="Calisto MT"/>
              </a:rPr>
              <a:t>Cirrosestigmata</a:t>
            </a:r>
            <a:endParaRPr b="0" lang="en-DK" sz="2800" strike="noStrike" u="none">
              <a:solidFill>
                <a:srgbClr val="ffffff"/>
              </a:solidFill>
              <a:effectLst/>
              <a:uFillTx/>
              <a:latin typeface="Arial"/>
            </a:endParaRPr>
          </a:p>
        </p:txBody>
      </p:sp>
      <p:sp>
        <p:nvSpPr>
          <p:cNvPr id="180" name="Tekstfelt 5"/>
          <p:cNvSpPr/>
          <p:nvPr/>
        </p:nvSpPr>
        <p:spPr>
          <a:xfrm>
            <a:off x="3260160" y="3155040"/>
            <a:ext cx="892440" cy="221580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0" lang="da-DK" sz="13800" strike="noStrike" u="none">
                <a:solidFill>
                  <a:schemeClr val="lt1"/>
                </a:solidFill>
                <a:effectLst/>
                <a:uFillTx/>
                <a:latin typeface="Amasis MT Pro Light"/>
              </a:rPr>
              <a:t>}</a:t>
            </a:r>
            <a:endParaRPr b="0" lang="en-DK" sz="13800" strike="noStrike" u="none">
              <a:solidFill>
                <a:srgbClr val="ffffff"/>
              </a:solidFill>
              <a:effectLst/>
              <a:uFillTx/>
              <a:latin typeface="Arial"/>
            </a:endParaRPr>
          </a:p>
        </p:txBody>
      </p:sp>
      <p:pic>
        <p:nvPicPr>
          <p:cNvPr id="181" name="Billede 3" descr=""/>
          <p:cNvPicPr/>
          <p:nvPr/>
        </p:nvPicPr>
        <p:blipFill>
          <a:blip r:embed="rId1"/>
          <a:stretch/>
        </p:blipFill>
        <p:spPr>
          <a:xfrm>
            <a:off x="8011440" y="1688040"/>
            <a:ext cx="4141080" cy="3682440"/>
          </a:xfrm>
          <a:prstGeom prst="rect">
            <a:avLst/>
          </a:prstGeom>
          <a:noFill/>
          <a:ln w="0">
            <a:noFill/>
          </a:ln>
        </p:spPr>
      </p:pic>
    </p:spTree>
  </p:cSld>
  <mc:AlternateContent>
    <mc:Choice Requires="p14">
      <p:transition spd="slow" p14:dur="2000"/>
    </mc:Choice>
    <mc:Fallback>
      <p:transition spd="slow"/>
    </mc:Fallback>
  </mc:AlternateContent>
  <p:timing>
    <p:tnLst>
      <p:par>
        <p:cTn id="495" dur="indefinite" restart="never" nodeType="tmRoot">
          <p:childTnLst>
            <p:seq>
              <p:cTn id="496" dur="indefinite" nodeType="mainSeq">
                <p:childTnLst>
                  <p:par>
                    <p:cTn id="497" fill="hold">
                      <p:stCondLst>
                        <p:cond delay="indefinite"/>
                      </p:stCondLst>
                      <p:childTnLst>
                        <p:par>
                          <p:cTn id="498" fill="hold">
                            <p:stCondLst>
                              <p:cond delay="0"/>
                            </p:stCondLst>
                            <p:childTnLst>
                              <p:par>
                                <p:cTn id="499" nodeType="clickEffect" fill="hold" presetClass="entr" presetID="1">
                                  <p:stCondLst>
                                    <p:cond delay="0"/>
                                  </p:stCondLst>
                                  <p:childTnLst>
                                    <p:set>
                                      <p:cBhvr>
                                        <p:cTn id="500" dur="1" fill="hold">
                                          <p:stCondLst>
                                            <p:cond delay="0"/>
                                          </p:stCondLst>
                                        </p:cTn>
                                        <p:tgtEl>
                                          <p:spTgt spid="178">
                                            <p:txEl>
                                              <p:pRg st="2" end="2"/>
                                            </p:txEl>
                                          </p:spTgt>
                                        </p:tgtEl>
                                        <p:attrNameLst>
                                          <p:attrName>style.visibility</p:attrName>
                                        </p:attrNameLst>
                                      </p:cBhvr>
                                      <p:to>
                                        <p:strVal val="visible"/>
                                      </p:to>
                                    </p:set>
                                  </p:childTnLst>
                                </p:cTn>
                              </p:par>
                            </p:childTnLst>
                          </p:cTn>
                        </p:par>
                      </p:childTnLst>
                    </p:cTn>
                  </p:par>
                  <p:par>
                    <p:cTn id="501" fill="hold">
                      <p:stCondLst>
                        <p:cond delay="indefinite"/>
                      </p:stCondLst>
                      <p:childTnLst>
                        <p:par>
                          <p:cTn id="502" fill="hold">
                            <p:stCondLst>
                              <p:cond delay="0"/>
                            </p:stCondLst>
                            <p:childTnLst>
                              <p:par>
                                <p:cTn id="503" nodeType="clickEffect" fill="hold" presetClass="entr" presetID="1">
                                  <p:stCondLst>
                                    <p:cond delay="0"/>
                                  </p:stCondLst>
                                  <p:childTnLst>
                                    <p:set>
                                      <p:cBhvr>
                                        <p:cTn id="504" dur="1" fill="hold">
                                          <p:stCondLst>
                                            <p:cond delay="0"/>
                                          </p:stCondLst>
                                        </p:cTn>
                                        <p:tgtEl>
                                          <p:spTgt spid="178">
                                            <p:txEl>
                                              <p:pRg st="3" end="3"/>
                                            </p:txEl>
                                          </p:spTgt>
                                        </p:tgtEl>
                                        <p:attrNameLst>
                                          <p:attrName>style.visibility</p:attrName>
                                        </p:attrNameLst>
                                      </p:cBhvr>
                                      <p:to>
                                        <p:strVal val="visible"/>
                                      </p:to>
                                    </p:set>
                                  </p:childTnLst>
                                </p:cTn>
                              </p:par>
                            </p:childTnLst>
                          </p:cTn>
                        </p:par>
                      </p:childTnLst>
                    </p:cTn>
                  </p:par>
                  <p:par>
                    <p:cTn id="505" fill="hold">
                      <p:stCondLst>
                        <p:cond delay="indefinite"/>
                      </p:stCondLst>
                      <p:childTnLst>
                        <p:par>
                          <p:cTn id="506" fill="hold">
                            <p:stCondLst>
                              <p:cond delay="0"/>
                            </p:stCondLst>
                            <p:childTnLst>
                              <p:par>
                                <p:cTn id="507" nodeType="clickEffect" fill="hold" presetClass="entr" presetID="1">
                                  <p:stCondLst>
                                    <p:cond delay="0"/>
                                  </p:stCondLst>
                                  <p:childTnLst>
                                    <p:set>
                                      <p:cBhvr>
                                        <p:cTn id="508" dur="1" fill="hold">
                                          <p:stCondLst>
                                            <p:cond delay="0"/>
                                          </p:stCondLst>
                                        </p:cTn>
                                        <p:tgtEl>
                                          <p:spTgt spid="178">
                                            <p:txEl>
                                              <p:pRg st="4" end="4"/>
                                            </p:txEl>
                                          </p:spTgt>
                                        </p:tgtEl>
                                        <p:attrNameLst>
                                          <p:attrName>style.visibility</p:attrName>
                                        </p:attrNameLst>
                                      </p:cBhvr>
                                      <p:to>
                                        <p:strVal val="visible"/>
                                      </p:to>
                                    </p:set>
                                  </p:childTnLst>
                                </p:cTn>
                              </p:par>
                            </p:childTnLst>
                          </p:cTn>
                        </p:par>
                      </p:childTnLst>
                    </p:cTn>
                  </p:par>
                  <p:par>
                    <p:cTn id="509" fill="hold">
                      <p:stCondLst>
                        <p:cond delay="indefinite"/>
                      </p:stCondLst>
                      <p:childTnLst>
                        <p:par>
                          <p:cTn id="510" fill="hold">
                            <p:stCondLst>
                              <p:cond delay="0"/>
                            </p:stCondLst>
                            <p:childTnLst>
                              <p:par>
                                <p:cTn id="511" nodeType="clickEffect" fill="hold" presetClass="entr" presetID="1">
                                  <p:stCondLst>
                                    <p:cond delay="0"/>
                                  </p:stCondLst>
                                  <p:childTnLst>
                                    <p:set>
                                      <p:cBhvr>
                                        <p:cTn id="512" dur="1" fill="hold">
                                          <p:stCondLst>
                                            <p:cond delay="0"/>
                                          </p:stCondLst>
                                        </p:cTn>
                                        <p:tgtEl>
                                          <p:spTgt spid="178">
                                            <p:txEl>
                                              <p:pRg st="5" end="5"/>
                                            </p:txEl>
                                          </p:spTgt>
                                        </p:tgtEl>
                                        <p:attrNameLst>
                                          <p:attrName>style.visibility</p:attrName>
                                        </p:attrNameLst>
                                      </p:cBhvr>
                                      <p:to>
                                        <p:strVal val="visible"/>
                                      </p:to>
                                    </p:set>
                                  </p:childTnLst>
                                </p:cTn>
                              </p:par>
                            </p:childTnLst>
                          </p:cTn>
                        </p:par>
                      </p:childTnLst>
                    </p:cTn>
                  </p:par>
                  <p:par>
                    <p:cTn id="513" fill="hold">
                      <p:stCondLst>
                        <p:cond delay="indefinite"/>
                      </p:stCondLst>
                      <p:childTnLst>
                        <p:par>
                          <p:cTn id="514" fill="hold">
                            <p:stCondLst>
                              <p:cond delay="0"/>
                            </p:stCondLst>
                            <p:childTnLst>
                              <p:par>
                                <p:cTn id="515" nodeType="clickEffect" fill="hold" presetClass="entr" presetID="1">
                                  <p:stCondLst>
                                    <p:cond delay="0"/>
                                  </p:stCondLst>
                                  <p:childTnLst>
                                    <p:set>
                                      <p:cBhvr>
                                        <p:cTn id="516" dur="1" fill="hold">
                                          <p:stCondLst>
                                            <p:cond delay="0"/>
                                          </p:stCondLst>
                                        </p:cTn>
                                        <p:tgtEl>
                                          <p:spTgt spid="178">
                                            <p:txEl>
                                              <p:pRg st="6" end="6"/>
                                            </p:txEl>
                                          </p:spTgt>
                                        </p:tgtEl>
                                        <p:attrNameLst>
                                          <p:attrName>style.visibility</p:attrName>
                                        </p:attrNameLst>
                                      </p:cBhvr>
                                      <p:to>
                                        <p:strVal val="visible"/>
                                      </p:to>
                                    </p:set>
                                  </p:childTnLst>
                                </p:cTn>
                              </p:par>
                            </p:childTnLst>
                          </p:cTn>
                        </p:par>
                      </p:childTnLst>
                    </p:cTn>
                  </p:par>
                  <p:par>
                    <p:cTn id="517" fill="hold">
                      <p:stCondLst>
                        <p:cond delay="indefinite"/>
                      </p:stCondLst>
                      <p:childTnLst>
                        <p:par>
                          <p:cTn id="518" fill="hold">
                            <p:stCondLst>
                              <p:cond delay="0"/>
                            </p:stCondLst>
                            <p:childTnLst>
                              <p:par>
                                <p:cTn id="519" nodeType="clickEffect" fill="hold" presetClass="entr" presetID="1">
                                  <p:stCondLst>
                                    <p:cond delay="0"/>
                                  </p:stCondLst>
                                  <p:childTnLst>
                                    <p:set>
                                      <p:cBhvr>
                                        <p:cTn id="520" dur="1" fill="hold">
                                          <p:stCondLst>
                                            <p:cond delay="0"/>
                                          </p:stCondLst>
                                        </p:cTn>
                                        <p:tgtEl>
                                          <p:spTgt spid="178">
                                            <p:txEl>
                                              <p:pRg st="7" end="7"/>
                                            </p:txEl>
                                          </p:spTgt>
                                        </p:tgtEl>
                                        <p:attrNameLst>
                                          <p:attrName>style.visibility</p:attrName>
                                        </p:attrNameLst>
                                      </p:cBhvr>
                                      <p:to>
                                        <p:strVal val="visible"/>
                                      </p:to>
                                    </p:set>
                                  </p:childTnLst>
                                </p:cTn>
                              </p:par>
                            </p:childTnLst>
                          </p:cTn>
                        </p:par>
                      </p:childTnLst>
                    </p:cTn>
                  </p:par>
                  <p:par>
                    <p:cTn id="521" fill="hold">
                      <p:stCondLst>
                        <p:cond delay="indefinite"/>
                      </p:stCondLst>
                      <p:childTnLst>
                        <p:par>
                          <p:cTn id="522" fill="hold">
                            <p:stCondLst>
                              <p:cond delay="0"/>
                            </p:stCondLst>
                            <p:childTnLst>
                              <p:par>
                                <p:cTn id="523" nodeType="clickEffect" fill="hold" presetClass="entr" presetID="1">
                                  <p:stCondLst>
                                    <p:cond delay="0"/>
                                  </p:stCondLst>
                                  <p:childTnLst>
                                    <p:set>
                                      <p:cBhvr>
                                        <p:cTn id="524" dur="1" fill="hold">
                                          <p:stCondLst>
                                            <p:cond delay="0"/>
                                          </p:stCondLst>
                                        </p:cTn>
                                        <p:tgtEl>
                                          <p:spTgt spid="178">
                                            <p:txEl>
                                              <p:pRg st="8" end="8"/>
                                            </p:txEl>
                                          </p:spTgt>
                                        </p:tgtEl>
                                        <p:attrNameLst>
                                          <p:attrName>style.visibility</p:attrName>
                                        </p:attrNameLst>
                                      </p:cBhvr>
                                      <p:to>
                                        <p:strVal val="visible"/>
                                      </p:to>
                                    </p:set>
                                  </p:childTnLst>
                                </p:cTn>
                              </p:par>
                            </p:childTnLst>
                          </p:cTn>
                        </p:par>
                      </p:childTnLst>
                    </p:cTn>
                  </p:par>
                  <p:par>
                    <p:cTn id="525" fill="hold">
                      <p:stCondLst>
                        <p:cond delay="indefinite"/>
                      </p:stCondLst>
                      <p:childTnLst>
                        <p:par>
                          <p:cTn id="526" fill="hold">
                            <p:stCondLst>
                              <p:cond delay="0"/>
                            </p:stCondLst>
                            <p:childTnLst>
                              <p:par>
                                <p:cTn id="527" nodeType="clickEffect" fill="hold" presetClass="entr" presetID="1">
                                  <p:stCondLst>
                                    <p:cond delay="0"/>
                                  </p:stCondLst>
                                  <p:childTnLst>
                                    <p:set>
                                      <p:cBhvr>
                                        <p:cTn id="528" dur="1" fill="hold">
                                          <p:stCondLst>
                                            <p:cond delay="0"/>
                                          </p:stCondLst>
                                        </p:cTn>
                                        <p:tgtEl>
                                          <p:spTgt spid="178">
                                            <p:txEl>
                                              <p:pRg st="9" end="9"/>
                                            </p:txEl>
                                          </p:spTgt>
                                        </p:tgtEl>
                                        <p:attrNameLst>
                                          <p:attrName>style.visibility</p:attrName>
                                        </p:attrNameLst>
                                      </p:cBhvr>
                                      <p:to>
                                        <p:strVal val="visible"/>
                                      </p:to>
                                    </p:set>
                                  </p:childTnLst>
                                </p:cTn>
                              </p:par>
                            </p:childTnLst>
                          </p:cTn>
                        </p:par>
                      </p:childTnLst>
                    </p:cTn>
                  </p:par>
                  <p:par>
                    <p:cTn id="529" fill="hold">
                      <p:stCondLst>
                        <p:cond delay="indefinite"/>
                      </p:stCondLst>
                      <p:childTnLst>
                        <p:par>
                          <p:cTn id="530" fill="hold">
                            <p:stCondLst>
                              <p:cond delay="0"/>
                            </p:stCondLst>
                            <p:childTnLst>
                              <p:par>
                                <p:cTn id="531" nodeType="clickEffect" fill="hold" presetClass="entr" presetID="1">
                                  <p:stCondLst>
                                    <p:cond delay="0"/>
                                  </p:stCondLst>
                                  <p:childTnLst>
                                    <p:set>
                                      <p:cBhvr>
                                        <p:cTn id="532" dur="1" fill="hold">
                                          <p:stCondLst>
                                            <p:cond delay="0"/>
                                          </p:stCondLst>
                                        </p:cTn>
                                        <p:tgtEl>
                                          <p:spTgt spid="178">
                                            <p:txEl>
                                              <p:pRg st="10" end="10"/>
                                            </p:txEl>
                                          </p:spTgt>
                                        </p:tgtEl>
                                        <p:attrNameLst>
                                          <p:attrName>style.visibility</p:attrName>
                                        </p:attrNameLst>
                                      </p:cBhvr>
                                      <p:to>
                                        <p:strVal val="visible"/>
                                      </p:to>
                                    </p:set>
                                  </p:childTnLst>
                                </p:cTn>
                              </p:par>
                            </p:childTnLst>
                          </p:cTn>
                        </p:par>
                      </p:childTnLst>
                    </p:cTn>
                  </p:par>
                  <p:par>
                    <p:cTn id="533" fill="hold">
                      <p:stCondLst>
                        <p:cond delay="indefinite"/>
                      </p:stCondLst>
                      <p:childTnLst>
                        <p:par>
                          <p:cTn id="534" fill="hold">
                            <p:stCondLst>
                              <p:cond delay="0"/>
                            </p:stCondLst>
                            <p:childTnLst>
                              <p:par>
                                <p:cTn id="535" nodeType="clickEffect" fill="hold" presetClass="entr" presetID="1">
                                  <p:stCondLst>
                                    <p:cond delay="0"/>
                                  </p:stCondLst>
                                  <p:childTnLst>
                                    <p:set>
                                      <p:cBhvr>
                                        <p:cTn id="536" dur="1" fill="hold">
                                          <p:stCondLst>
                                            <p:cond delay="0"/>
                                          </p:stCondLst>
                                        </p:cTn>
                                        <p:tgtEl>
                                          <p:spTgt spid="180"/>
                                        </p:tgtEl>
                                        <p:attrNameLst>
                                          <p:attrName>style.visibility</p:attrName>
                                        </p:attrNameLst>
                                      </p:cBhvr>
                                      <p:to>
                                        <p:strVal val="visible"/>
                                      </p:to>
                                    </p:set>
                                  </p:childTnLst>
                                </p:cTn>
                              </p:par>
                            </p:childTnLst>
                          </p:cTn>
                        </p:par>
                      </p:childTnLst>
                    </p:cTn>
                  </p:par>
                  <p:par>
                    <p:cTn id="537" fill="hold">
                      <p:stCondLst>
                        <p:cond delay="indefinite"/>
                      </p:stCondLst>
                      <p:childTnLst>
                        <p:par>
                          <p:cTn id="538" fill="hold">
                            <p:stCondLst>
                              <p:cond delay="0"/>
                            </p:stCondLst>
                            <p:childTnLst>
                              <p:par>
                                <p:cTn id="539" nodeType="clickEffect" fill="hold" presetClass="entr" presetID="1">
                                  <p:stCondLst>
                                    <p:cond delay="0"/>
                                  </p:stCondLst>
                                  <p:childTnLst>
                                    <p:set>
                                      <p:cBhvr>
                                        <p:cTn id="540" dur="1" fill="hold">
                                          <p:stCondLst>
                                            <p:cond delay="0"/>
                                          </p:stCondLst>
                                        </p:cTn>
                                        <p:tgtEl>
                                          <p:spTgt spid="179">
                                            <p:txEl>
                                              <p:pRg st="0" end="0"/>
                                            </p:txEl>
                                          </p:spTgt>
                                        </p:tgtEl>
                                        <p:attrNameLst>
                                          <p:attrName>style.visibility</p:attrName>
                                        </p:attrNameLst>
                                      </p:cBhvr>
                                      <p:to>
                                        <p:strVal val="visible"/>
                                      </p:to>
                                    </p:set>
                                  </p:childTnLst>
                                </p:cTn>
                              </p:par>
                            </p:childTnLst>
                          </p:cTn>
                        </p:par>
                      </p:childTnLst>
                    </p:cTn>
                  </p:par>
                  <p:par>
                    <p:cTn id="541" fill="hold">
                      <p:stCondLst>
                        <p:cond delay="indefinite"/>
                      </p:stCondLst>
                      <p:childTnLst>
                        <p:par>
                          <p:cTn id="542" fill="hold">
                            <p:stCondLst>
                              <p:cond delay="0"/>
                            </p:stCondLst>
                            <p:childTnLst>
                              <p:par>
                                <p:cTn id="543" nodeType="clickEffect" fill="hold" presetClass="entr" presetID="1">
                                  <p:stCondLst>
                                    <p:cond delay="0"/>
                                  </p:stCondLst>
                                  <p:childTnLst>
                                    <p:set>
                                      <p:cBhvr>
                                        <p:cTn id="544" dur="1" fill="hold">
                                          <p:stCondLst>
                                            <p:cond delay="0"/>
                                          </p:stCondLst>
                                        </p:cTn>
                                        <p:tgtEl>
                                          <p:spTgt spid="178">
                                            <p:txEl>
                                              <p:pRg st="11" end="11"/>
                                            </p:txEl>
                                          </p:spTgt>
                                        </p:tgtEl>
                                        <p:attrNameLst>
                                          <p:attrName>style.visibility</p:attrName>
                                        </p:attrNameLst>
                                      </p:cBhvr>
                                      <p:to>
                                        <p:strVal val="visible"/>
                                      </p:to>
                                    </p:set>
                                  </p:childTnLst>
                                </p:cTn>
                              </p:par>
                            </p:childTnLst>
                          </p:cTn>
                        </p:par>
                      </p:childTnLst>
                    </p:cTn>
                  </p:par>
                  <p:par>
                    <p:cTn id="545" fill="hold">
                      <p:stCondLst>
                        <p:cond delay="indefinite"/>
                      </p:stCondLst>
                      <p:childTnLst>
                        <p:par>
                          <p:cTn id="546" fill="hold">
                            <p:stCondLst>
                              <p:cond delay="0"/>
                            </p:stCondLst>
                            <p:childTnLst>
                              <p:par>
                                <p:cTn id="547" nodeType="clickEffect" fill="hold" presetClass="entr" presetID="1">
                                  <p:stCondLst>
                                    <p:cond delay="0"/>
                                  </p:stCondLst>
                                  <p:childTnLst>
                                    <p:set>
                                      <p:cBhvr>
                                        <p:cTn id="548" dur="1" fill="hold">
                                          <p:stCondLst>
                                            <p:cond delay="0"/>
                                          </p:stCondLst>
                                        </p:cTn>
                                        <p:tgtEl>
                                          <p:spTgt spid="178">
                                            <p:txEl>
                                              <p:pRg st="12" end="12"/>
                                            </p:txEl>
                                          </p:spTgt>
                                        </p:tgtEl>
                                        <p:attrNameLst>
                                          <p:attrName>style.visibility</p:attrName>
                                        </p:attrNameLst>
                                      </p:cBhvr>
                                      <p:to>
                                        <p:strVal val="visible"/>
                                      </p:to>
                                    </p:set>
                                  </p:childTnLst>
                                </p:cTn>
                              </p:par>
                            </p:childTnLst>
                          </p:cTn>
                        </p:par>
                      </p:childTnLst>
                    </p:cTn>
                  </p:par>
                  <p:par>
                    <p:cTn id="549" fill="hold">
                      <p:stCondLst>
                        <p:cond delay="indefinite"/>
                      </p:stCondLst>
                      <p:childTnLst>
                        <p:par>
                          <p:cTn id="550" fill="hold">
                            <p:stCondLst>
                              <p:cond delay="0"/>
                            </p:stCondLst>
                            <p:childTnLst>
                              <p:par>
                                <p:cTn id="551" nodeType="clickEffect" fill="hold" presetClass="entr" presetID="1">
                                  <p:stCondLst>
                                    <p:cond delay="0"/>
                                  </p:stCondLst>
                                  <p:childTnLst>
                                    <p:set>
                                      <p:cBhvr>
                                        <p:cTn id="552" dur="1" fill="hold">
                                          <p:stCondLst>
                                            <p:cond delay="0"/>
                                          </p:stCondLst>
                                        </p:cTn>
                                        <p:tgtEl>
                                          <p:spTgt spid="178">
                                            <p:txEl>
                                              <p:pRg st="13" end="1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PlaceHolder 1"/>
          <p:cNvSpPr>
            <a:spLocks noGrp="1"/>
          </p:cNvSpPr>
          <p:nvPr>
            <p:ph type="title"/>
          </p:nvPr>
        </p:nvSpPr>
        <p:spPr>
          <a:xfrm>
            <a:off x="186120" y="375840"/>
            <a:ext cx="10515240" cy="505800"/>
          </a:xfrm>
          <a:prstGeom prst="rect">
            <a:avLst/>
          </a:prstGeom>
          <a:noFill/>
          <a:ln w="0">
            <a:noFill/>
          </a:ln>
        </p:spPr>
        <p:txBody>
          <a:bodyPr lIns="91440" rIns="91440" tIns="45720" bIns="45720" anchor="t">
            <a:normAutofit fontScale="85000" lnSpcReduction="19999"/>
          </a:bodyPr>
          <a:p>
            <a:pPr indent="0" defTabSz="914400">
              <a:lnSpc>
                <a:spcPct val="100000"/>
              </a:lnSpc>
              <a:buNone/>
            </a:pPr>
            <a:r>
              <a:rPr b="0" lang="da-DK" sz="4000" spc="31" strike="noStrike" u="none" cap="all">
                <a:solidFill>
                  <a:schemeClr val="lt1"/>
                </a:solidFill>
                <a:effectLst/>
                <a:uFillTx/>
                <a:latin typeface="Univers Condensed"/>
              </a:rPr>
              <a:t>Cirrose stigmata</a:t>
            </a:r>
            <a:endParaRPr b="0" lang="en-US" sz="4000" strike="noStrike" u="none">
              <a:solidFill>
                <a:schemeClr val="lt1"/>
              </a:solidFill>
              <a:effectLst/>
              <a:uFillTx/>
              <a:latin typeface="Calisto MT"/>
            </a:endParaRPr>
          </a:p>
        </p:txBody>
      </p:sp>
      <p:pic>
        <p:nvPicPr>
          <p:cNvPr id="183" name="Billede 4" descr=""/>
          <p:cNvPicPr/>
          <p:nvPr/>
        </p:nvPicPr>
        <p:blipFill>
          <a:blip r:embed="rId1"/>
          <a:stretch/>
        </p:blipFill>
        <p:spPr>
          <a:xfrm>
            <a:off x="1857240" y="882360"/>
            <a:ext cx="10334160" cy="5295600"/>
          </a:xfrm>
          <a:prstGeom prst="rect">
            <a:avLst/>
          </a:prstGeom>
          <a:noFill/>
          <a:ln w="0">
            <a:noFill/>
          </a:ln>
        </p:spPr>
      </p:pic>
      <p:pic>
        <p:nvPicPr>
          <p:cNvPr id="184" name="Picture 2" descr="ØSTFAGUSVARICER OG GASTRISKE VARICER | Medicinsk Kompendium"/>
          <p:cNvPicPr/>
          <p:nvPr/>
        </p:nvPicPr>
        <p:blipFill>
          <a:blip r:embed="rId2"/>
          <a:stretch/>
        </p:blipFill>
        <p:spPr>
          <a:xfrm>
            <a:off x="3404160" y="4077720"/>
            <a:ext cx="2104920" cy="2176200"/>
          </a:xfrm>
          <a:prstGeom prst="rect">
            <a:avLst/>
          </a:prstGeom>
          <a:noFill/>
          <a:ln w="0">
            <a:noFill/>
          </a:ln>
        </p:spPr>
      </p:pic>
      <p:sp>
        <p:nvSpPr>
          <p:cNvPr id="185" name="Tekstfelt 3"/>
          <p:cNvSpPr/>
          <p:nvPr/>
        </p:nvSpPr>
        <p:spPr>
          <a:xfrm>
            <a:off x="3404160" y="5645880"/>
            <a:ext cx="2232360" cy="36900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1" lang="da-DK" sz="1800" strike="noStrike" u="none">
                <a:solidFill>
                  <a:schemeClr val="lt1"/>
                </a:solidFill>
                <a:effectLst/>
                <a:uFillTx/>
                <a:latin typeface="Calisto MT"/>
              </a:rPr>
              <a:t>Eosophagusvaricer</a:t>
            </a:r>
            <a:endParaRPr b="0" lang="en-DK" sz="1800" strike="noStrike" u="none">
              <a:solidFill>
                <a:srgbClr val="ffffff"/>
              </a:solidFill>
              <a:effectLst/>
              <a:uFillTx/>
              <a:latin typeface="Arial"/>
            </a:endParaRPr>
          </a:p>
        </p:txBody>
      </p:sp>
      <p:pic>
        <p:nvPicPr>
          <p:cNvPr id="186" name="Billede 5" descr=""/>
          <p:cNvPicPr/>
          <p:nvPr/>
        </p:nvPicPr>
        <p:blipFill>
          <a:blip r:embed="rId3"/>
          <a:stretch/>
        </p:blipFill>
        <p:spPr>
          <a:xfrm>
            <a:off x="5978160" y="4077720"/>
            <a:ext cx="2728440" cy="2099520"/>
          </a:xfrm>
          <a:prstGeom prst="rect">
            <a:avLst/>
          </a:prstGeom>
          <a:noFill/>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PlaceHolder 1"/>
          <p:cNvSpPr>
            <a:spLocks noGrp="1"/>
          </p:cNvSpPr>
          <p:nvPr>
            <p:ph type="title"/>
          </p:nvPr>
        </p:nvSpPr>
        <p:spPr>
          <a:xfrm>
            <a:off x="227520" y="471240"/>
            <a:ext cx="10690920" cy="1307160"/>
          </a:xfrm>
          <a:prstGeom prst="rect">
            <a:avLst/>
          </a:prstGeom>
          <a:noFill/>
          <a:ln w="0">
            <a:noFill/>
          </a:ln>
        </p:spPr>
        <p:txBody>
          <a:bodyPr lIns="91440" rIns="91440" tIns="45720" bIns="45720" anchor="t">
            <a:noAutofit/>
          </a:bodyPr>
          <a:p>
            <a:pPr indent="0" defTabSz="914400">
              <a:lnSpc>
                <a:spcPct val="100000"/>
              </a:lnSpc>
              <a:buNone/>
            </a:pPr>
            <a:r>
              <a:rPr b="0" lang="da-DK" sz="4000" spc="31" strike="noStrike" u="none" cap="all">
                <a:solidFill>
                  <a:schemeClr val="lt1"/>
                </a:solidFill>
                <a:effectLst/>
                <a:uFillTx/>
                <a:latin typeface="Univers Condensed"/>
              </a:rPr>
              <a:t>Ascites</a:t>
            </a:r>
            <a:endParaRPr b="0" lang="en-US" sz="4000" strike="noStrike" u="none">
              <a:solidFill>
                <a:schemeClr val="lt1"/>
              </a:solidFill>
              <a:effectLst/>
              <a:uFillTx/>
              <a:latin typeface="Calisto MT"/>
            </a:endParaRPr>
          </a:p>
        </p:txBody>
      </p:sp>
      <p:sp>
        <p:nvSpPr>
          <p:cNvPr id="188" name="PlaceHolder 2"/>
          <p:cNvSpPr>
            <a:spLocks noGrp="1"/>
          </p:cNvSpPr>
          <p:nvPr>
            <p:ph/>
          </p:nvPr>
        </p:nvSpPr>
        <p:spPr>
          <a:xfrm>
            <a:off x="838080" y="1690560"/>
            <a:ext cx="6455520" cy="4990680"/>
          </a:xfrm>
          <a:prstGeom prst="rect">
            <a:avLst/>
          </a:prstGeom>
          <a:noFill/>
          <a:ln w="0">
            <a:noFill/>
          </a:ln>
        </p:spPr>
        <p:txBody>
          <a:bodyPr lIns="91440" rIns="91440" tIns="45720" bIns="45720" anchor="t">
            <a:normAutofit lnSpcReduction="9999"/>
          </a:bodyPr>
          <a:p>
            <a:pPr marL="228600" indent="-228600" defTabSz="914400">
              <a:lnSpc>
                <a:spcPct val="120000"/>
              </a:lnSpc>
              <a:spcBef>
                <a:spcPts val="1001"/>
              </a:spcBef>
              <a:buClr>
                <a:srgbClr val="ff0000"/>
              </a:buClr>
              <a:buFont typeface="Arial"/>
              <a:buChar char="•"/>
            </a:pPr>
            <a:r>
              <a:rPr b="0" lang="da-DK" sz="1600" strike="noStrike" u="none">
                <a:solidFill>
                  <a:srgbClr val="ff0000"/>
                </a:solidFill>
                <a:effectLst/>
                <a:uFillTx/>
                <a:latin typeface="Calisto MT"/>
              </a:rPr>
              <a:t>Fri væske i peritoneum</a:t>
            </a:r>
            <a:endParaRPr b="0" lang="en-US" sz="1600" strike="noStrike" u="none">
              <a:solidFill>
                <a:schemeClr val="lt1"/>
              </a:solidFill>
              <a:effectLst/>
              <a:uFillTx/>
              <a:latin typeface="Calisto MT"/>
            </a:endParaRPr>
          </a:p>
          <a:p>
            <a:pPr marL="228600" indent="-228600" defTabSz="914400">
              <a:lnSpc>
                <a:spcPct val="120000"/>
              </a:lnSpc>
              <a:spcBef>
                <a:spcPts val="1001"/>
              </a:spcBef>
              <a:buClr>
                <a:srgbClr val="ffffff"/>
              </a:buClr>
              <a:buFont typeface="Arial"/>
              <a:buChar char="•"/>
            </a:pPr>
            <a:r>
              <a:rPr b="0" lang="da-DK" sz="1600" strike="noStrike" u="none">
                <a:solidFill>
                  <a:schemeClr val="lt1"/>
                </a:solidFill>
                <a:effectLst/>
                <a:uFillTx/>
                <a:latin typeface="Calisto MT"/>
              </a:rPr>
              <a:t>Skyldes oftest levercirrose (andre årsager: cancer og hjerteinsufficiens)</a:t>
            </a:r>
            <a:endParaRPr b="0" lang="en-US" sz="1600" strike="noStrike" u="none">
              <a:solidFill>
                <a:schemeClr val="lt1"/>
              </a:solidFill>
              <a:effectLst/>
              <a:uFillTx/>
              <a:latin typeface="Calisto MT"/>
            </a:endParaRPr>
          </a:p>
          <a:p>
            <a:pPr marL="228600" indent="-228600" defTabSz="914400">
              <a:lnSpc>
                <a:spcPct val="120000"/>
              </a:lnSpc>
              <a:spcBef>
                <a:spcPts val="1001"/>
              </a:spcBef>
              <a:buClr>
                <a:srgbClr val="ffffff"/>
              </a:buClr>
              <a:buFont typeface="Arial"/>
              <a:buChar char="•"/>
            </a:pPr>
            <a:r>
              <a:rPr b="1" lang="da-DK" sz="1600" strike="noStrike" u="none">
                <a:solidFill>
                  <a:schemeClr val="lt1"/>
                </a:solidFill>
                <a:effectLst/>
                <a:uFillTx/>
                <a:latin typeface="Calisto MT"/>
              </a:rPr>
              <a:t>Symptomer</a:t>
            </a:r>
            <a:r>
              <a:rPr b="0" lang="da-DK" sz="1600" strike="noStrike" u="none">
                <a:solidFill>
                  <a:schemeClr val="lt1"/>
                </a:solidFill>
                <a:effectLst/>
                <a:uFillTx/>
                <a:latin typeface="Calisto MT"/>
              </a:rPr>
              <a:t> </a:t>
            </a:r>
            <a:endParaRPr b="0" lang="en-US" sz="1600" strike="noStrike" u="none">
              <a:solidFill>
                <a:schemeClr val="lt1"/>
              </a:solidFill>
              <a:effectLst/>
              <a:uFillTx/>
              <a:latin typeface="Calisto MT"/>
            </a:endParaRPr>
          </a:p>
          <a:p>
            <a:pPr lvl="1" marL="685800" indent="-228600" defTabSz="914400">
              <a:lnSpc>
                <a:spcPct val="120000"/>
              </a:lnSpc>
              <a:spcBef>
                <a:spcPts val="499"/>
              </a:spcBef>
              <a:buClr>
                <a:srgbClr val="ffffff"/>
              </a:buClr>
              <a:buFont typeface="Arial"/>
              <a:buChar char="•"/>
            </a:pPr>
            <a:r>
              <a:rPr b="0" lang="da-DK" sz="1400" strike="noStrike" u="sng">
                <a:solidFill>
                  <a:schemeClr val="lt1"/>
                </a:solidFill>
                <a:effectLst/>
                <a:uFillTx/>
                <a:latin typeface="Calisto MT"/>
              </a:rPr>
              <a:t>Øget abdominalomfang</a:t>
            </a:r>
            <a:endParaRPr b="0" lang="en-US" sz="1400" strike="noStrike" u="none">
              <a:solidFill>
                <a:schemeClr val="lt1"/>
              </a:solidFill>
              <a:effectLst/>
              <a:uFillTx/>
              <a:latin typeface="Calisto MT"/>
            </a:endParaRPr>
          </a:p>
          <a:p>
            <a:pPr lvl="1" marL="685800" indent="-228600" defTabSz="914400">
              <a:lnSpc>
                <a:spcPct val="120000"/>
              </a:lnSpc>
              <a:spcBef>
                <a:spcPts val="499"/>
              </a:spcBef>
              <a:buClr>
                <a:srgbClr val="ffffff"/>
              </a:buClr>
              <a:buFont typeface="Arial"/>
              <a:buChar char="•"/>
            </a:pPr>
            <a:r>
              <a:rPr b="0" lang="da-DK" sz="1400" strike="noStrike" u="sng">
                <a:solidFill>
                  <a:schemeClr val="lt1"/>
                </a:solidFill>
                <a:effectLst/>
                <a:uFillTx/>
                <a:latin typeface="Calisto MT"/>
              </a:rPr>
              <a:t>Kompromitteret vejrtrækning </a:t>
            </a:r>
            <a:endParaRPr b="0" lang="en-US" sz="1400" strike="noStrike" u="none">
              <a:solidFill>
                <a:schemeClr val="lt1"/>
              </a:solidFill>
              <a:effectLst/>
              <a:uFillTx/>
              <a:latin typeface="Calisto MT"/>
            </a:endParaRPr>
          </a:p>
          <a:p>
            <a:pPr marL="228600" indent="-228600" defTabSz="914400">
              <a:lnSpc>
                <a:spcPct val="120000"/>
              </a:lnSpc>
              <a:spcBef>
                <a:spcPts val="1001"/>
              </a:spcBef>
              <a:buClr>
                <a:srgbClr val="ffffff"/>
              </a:buClr>
              <a:buFont typeface="Arial"/>
              <a:buChar char="•"/>
            </a:pPr>
            <a:r>
              <a:rPr b="1" lang="da-DK" sz="1600" strike="noStrike" u="none">
                <a:solidFill>
                  <a:schemeClr val="lt1"/>
                </a:solidFill>
                <a:effectLst/>
                <a:uFillTx/>
                <a:latin typeface="Calisto MT"/>
              </a:rPr>
              <a:t>Diagnose</a:t>
            </a:r>
            <a:endParaRPr b="0" lang="en-US" sz="1600" strike="noStrike" u="none">
              <a:solidFill>
                <a:schemeClr val="lt1"/>
              </a:solidFill>
              <a:effectLst/>
              <a:uFillTx/>
              <a:latin typeface="Calisto MT"/>
            </a:endParaRPr>
          </a:p>
          <a:p>
            <a:pPr lvl="1" marL="685800" indent="-228600" defTabSz="914400">
              <a:lnSpc>
                <a:spcPct val="120000"/>
              </a:lnSpc>
              <a:spcBef>
                <a:spcPts val="499"/>
              </a:spcBef>
              <a:buClr>
                <a:srgbClr val="ffffff"/>
              </a:buClr>
              <a:buFont typeface="Arial"/>
              <a:buChar char="•"/>
            </a:pPr>
            <a:r>
              <a:rPr b="0" lang="da-DK" sz="1400" strike="noStrike" u="none">
                <a:solidFill>
                  <a:schemeClr val="lt1"/>
                </a:solidFill>
                <a:effectLst/>
                <a:uFillTx/>
                <a:latin typeface="Calisto MT"/>
              </a:rPr>
              <a:t>UL </a:t>
            </a:r>
            <a:r>
              <a:rPr b="0" lang="da-DK" sz="1400" strike="noStrike" u="none">
                <a:solidFill>
                  <a:schemeClr val="lt1"/>
                </a:solidFill>
                <a:effectLst/>
                <a:uFillTx/>
                <a:latin typeface="Wingdings"/>
              </a:rPr>
              <a:t></a:t>
            </a:r>
            <a:r>
              <a:rPr b="0" lang="da-DK" sz="1400" strike="noStrike" u="none">
                <a:solidFill>
                  <a:schemeClr val="lt1"/>
                </a:solidFill>
                <a:effectLst/>
                <a:uFillTx/>
                <a:latin typeface="Calisto MT"/>
              </a:rPr>
              <a:t> ascitesdræn</a:t>
            </a:r>
            <a:endParaRPr b="0" lang="en-US" sz="1400" strike="noStrike" u="none">
              <a:solidFill>
                <a:schemeClr val="lt1"/>
              </a:solidFill>
              <a:effectLst/>
              <a:uFillTx/>
              <a:latin typeface="Calisto MT"/>
            </a:endParaRPr>
          </a:p>
          <a:p>
            <a:pPr lvl="1" marL="685800" indent="-228600" defTabSz="914400">
              <a:lnSpc>
                <a:spcPct val="120000"/>
              </a:lnSpc>
              <a:spcBef>
                <a:spcPts val="499"/>
              </a:spcBef>
              <a:buClr>
                <a:srgbClr val="ffffff"/>
              </a:buClr>
              <a:buFont typeface="Arial"/>
              <a:buChar char="•"/>
            </a:pPr>
            <a:r>
              <a:rPr b="0" lang="da-DK" sz="1400" strike="noStrike" u="none">
                <a:solidFill>
                  <a:schemeClr val="lt1"/>
                </a:solidFill>
                <a:effectLst/>
                <a:uFillTx/>
                <a:latin typeface="Calisto MT"/>
              </a:rPr>
              <a:t>Væsken undersøges for protein, cancerceller, hvide blodlegemer og bakterier  </a:t>
            </a:r>
            <a:endParaRPr b="0" lang="en-US" sz="1400" strike="noStrike" u="none">
              <a:solidFill>
                <a:schemeClr val="lt1"/>
              </a:solidFill>
              <a:effectLst/>
              <a:uFillTx/>
              <a:latin typeface="Calisto MT"/>
            </a:endParaRPr>
          </a:p>
          <a:p>
            <a:pPr marL="228600" indent="-228600" defTabSz="914400">
              <a:lnSpc>
                <a:spcPct val="120000"/>
              </a:lnSpc>
              <a:spcBef>
                <a:spcPts val="1001"/>
              </a:spcBef>
              <a:buClr>
                <a:srgbClr val="ffffff"/>
              </a:buClr>
              <a:buFont typeface="Arial"/>
              <a:buChar char="•"/>
            </a:pPr>
            <a:r>
              <a:rPr b="1" lang="da-DK" sz="1600" strike="noStrike" u="none">
                <a:solidFill>
                  <a:schemeClr val="lt1"/>
                </a:solidFill>
                <a:effectLst/>
                <a:uFillTx/>
                <a:latin typeface="Calisto MT"/>
              </a:rPr>
              <a:t>Behandling</a:t>
            </a:r>
            <a:r>
              <a:rPr b="0" lang="da-DK" sz="1600" strike="noStrike" u="none">
                <a:solidFill>
                  <a:schemeClr val="lt1"/>
                </a:solidFill>
                <a:effectLst/>
                <a:uFillTx/>
                <a:latin typeface="Calisto MT"/>
              </a:rPr>
              <a:t> </a:t>
            </a:r>
            <a:endParaRPr b="0" lang="en-US" sz="1600" strike="noStrike" u="none">
              <a:solidFill>
                <a:schemeClr val="lt1"/>
              </a:solidFill>
              <a:effectLst/>
              <a:uFillTx/>
              <a:latin typeface="Calisto MT"/>
            </a:endParaRPr>
          </a:p>
          <a:p>
            <a:pPr lvl="1" marL="685800" indent="-228600" defTabSz="914400">
              <a:lnSpc>
                <a:spcPct val="120000"/>
              </a:lnSpc>
              <a:spcBef>
                <a:spcPts val="499"/>
              </a:spcBef>
              <a:buClr>
                <a:srgbClr val="ffffff"/>
              </a:buClr>
              <a:buFont typeface="Arial"/>
              <a:buChar char="•"/>
            </a:pPr>
            <a:r>
              <a:rPr b="0" lang="da-DK" sz="1400" strike="noStrike" u="none">
                <a:solidFill>
                  <a:schemeClr val="lt1"/>
                </a:solidFill>
                <a:effectLst/>
                <a:uFillTx/>
                <a:latin typeface="Calisto MT"/>
              </a:rPr>
              <a:t>Saltrestriktion </a:t>
            </a:r>
            <a:endParaRPr b="0" lang="en-US" sz="1400" strike="noStrike" u="none">
              <a:solidFill>
                <a:schemeClr val="lt1"/>
              </a:solidFill>
              <a:effectLst/>
              <a:uFillTx/>
              <a:latin typeface="Calisto MT"/>
            </a:endParaRPr>
          </a:p>
          <a:p>
            <a:pPr lvl="1" marL="685800" indent="-228600" defTabSz="914400">
              <a:lnSpc>
                <a:spcPct val="120000"/>
              </a:lnSpc>
              <a:spcBef>
                <a:spcPts val="499"/>
              </a:spcBef>
              <a:buClr>
                <a:srgbClr val="ffffff"/>
              </a:buClr>
              <a:buFont typeface="Arial"/>
              <a:buChar char="•"/>
            </a:pPr>
            <a:r>
              <a:rPr b="0" lang="da-DK" sz="1400" strike="noStrike" u="none">
                <a:solidFill>
                  <a:schemeClr val="lt1"/>
                </a:solidFill>
                <a:effectLst/>
                <a:uFillTx/>
                <a:latin typeface="Calisto MT"/>
              </a:rPr>
              <a:t>Diuretika </a:t>
            </a:r>
            <a:endParaRPr b="0" lang="en-US" sz="1400" strike="noStrike" u="none">
              <a:solidFill>
                <a:schemeClr val="lt1"/>
              </a:solidFill>
              <a:effectLst/>
              <a:uFillTx/>
              <a:latin typeface="Calisto MT"/>
            </a:endParaRPr>
          </a:p>
          <a:p>
            <a:pPr lvl="1" marL="685800" indent="-228600" defTabSz="914400">
              <a:lnSpc>
                <a:spcPct val="120000"/>
              </a:lnSpc>
              <a:spcBef>
                <a:spcPts val="499"/>
              </a:spcBef>
              <a:buClr>
                <a:srgbClr val="ffffff"/>
              </a:buClr>
              <a:buFont typeface="Arial"/>
              <a:buChar char="•"/>
            </a:pPr>
            <a:r>
              <a:rPr b="0" lang="da-DK" sz="1400" strike="noStrike" u="none">
                <a:solidFill>
                  <a:schemeClr val="lt1"/>
                </a:solidFill>
                <a:effectLst/>
                <a:uFillTx/>
                <a:latin typeface="Calisto MT"/>
              </a:rPr>
              <a:t>Ascitesdræn </a:t>
            </a:r>
            <a:endParaRPr b="0" lang="en-US" sz="1400" strike="noStrike" u="none">
              <a:solidFill>
                <a:schemeClr val="lt1"/>
              </a:solidFill>
              <a:effectLst/>
              <a:uFillTx/>
              <a:latin typeface="Calisto MT"/>
            </a:endParaRPr>
          </a:p>
          <a:p>
            <a:pPr lvl="2" marL="1143000" indent="-228600" defTabSz="914400">
              <a:lnSpc>
                <a:spcPct val="120000"/>
              </a:lnSpc>
              <a:spcBef>
                <a:spcPts val="499"/>
              </a:spcBef>
              <a:buClr>
                <a:srgbClr val="ffffff"/>
              </a:buClr>
              <a:buFont typeface="Arial"/>
              <a:buChar char="•"/>
            </a:pPr>
            <a:r>
              <a:rPr b="0" lang="da-DK" sz="1200" strike="noStrike" u="none">
                <a:solidFill>
                  <a:schemeClr val="lt1"/>
                </a:solidFill>
                <a:effectLst/>
                <a:uFillTx/>
                <a:latin typeface="Calisto MT"/>
              </a:rPr>
              <a:t>&gt; 250 leukocytter = antibiotika</a:t>
            </a:r>
            <a:endParaRPr b="0" lang="en-US" sz="1200" strike="noStrike" u="none">
              <a:solidFill>
                <a:schemeClr val="lt1"/>
              </a:solidFill>
              <a:effectLst/>
              <a:uFillTx/>
              <a:latin typeface="Calisto MT"/>
            </a:endParaRPr>
          </a:p>
          <a:p>
            <a:pPr lvl="2" marL="1143000" indent="-228600" defTabSz="914400">
              <a:lnSpc>
                <a:spcPct val="120000"/>
              </a:lnSpc>
              <a:spcBef>
                <a:spcPts val="499"/>
              </a:spcBef>
              <a:buClr>
                <a:srgbClr val="ffffff"/>
              </a:buClr>
              <a:buFont typeface="Arial"/>
              <a:buChar char="•"/>
            </a:pPr>
            <a:r>
              <a:rPr b="0" lang="da-DK" sz="1200" strike="noStrike" u="none">
                <a:solidFill>
                  <a:schemeClr val="lt1"/>
                </a:solidFill>
                <a:effectLst/>
                <a:uFillTx/>
                <a:latin typeface="Calisto MT"/>
              </a:rPr>
              <a:t>Tømmes der store mængder, gives albumin</a:t>
            </a:r>
            <a:endParaRPr b="0" lang="en-US" sz="1200" strike="noStrike" u="none">
              <a:solidFill>
                <a:schemeClr val="lt1"/>
              </a:solidFill>
              <a:effectLst/>
              <a:uFillTx/>
              <a:latin typeface="Calisto MT"/>
            </a:endParaRPr>
          </a:p>
        </p:txBody>
      </p:sp>
      <p:pic>
        <p:nvPicPr>
          <p:cNvPr id="189" name="Billede 3" descr=""/>
          <p:cNvPicPr/>
          <p:nvPr/>
        </p:nvPicPr>
        <p:blipFill>
          <a:blip r:embed="rId1"/>
          <a:srcRect l="0" t="0" r="0" b="8369"/>
          <a:stretch/>
        </p:blipFill>
        <p:spPr>
          <a:xfrm>
            <a:off x="7498440" y="403560"/>
            <a:ext cx="4130280" cy="2424600"/>
          </a:xfrm>
          <a:prstGeom prst="rect">
            <a:avLst/>
          </a:prstGeom>
          <a:noFill/>
          <a:ln w="0">
            <a:noFill/>
          </a:ln>
        </p:spPr>
      </p:pic>
      <p:pic>
        <p:nvPicPr>
          <p:cNvPr id="190" name="Billede 4" descr=""/>
          <p:cNvPicPr/>
          <p:nvPr/>
        </p:nvPicPr>
        <p:blipFill>
          <a:blip r:embed="rId2"/>
          <a:srcRect l="12183" t="0" r="10922" b="0"/>
          <a:stretch/>
        </p:blipFill>
        <p:spPr>
          <a:xfrm>
            <a:off x="7498440" y="3016080"/>
            <a:ext cx="4130280" cy="3665160"/>
          </a:xfrm>
          <a:prstGeom prst="rect">
            <a:avLst/>
          </a:prstGeom>
          <a:noFill/>
          <a:ln w="0">
            <a:noFill/>
          </a:ln>
        </p:spPr>
      </p:pic>
    </p:spTree>
  </p:cSld>
  <mc:AlternateContent>
    <mc:Choice Requires="p14">
      <p:transition spd="slow" p14:dur="2000"/>
    </mc:Choice>
    <mc:Fallback>
      <p:transition spd="slow"/>
    </mc:Fallback>
  </mc:AlternateContent>
  <p:timing>
    <p:tnLst>
      <p:par>
        <p:cTn id="553" dur="indefinite" restart="never" nodeType="tmRoot">
          <p:childTnLst>
            <p:seq>
              <p:cTn id="554" dur="indefinite" nodeType="mainSeq">
                <p:childTnLst>
                  <p:par>
                    <p:cTn id="555" fill="hold">
                      <p:stCondLst>
                        <p:cond delay="indefinite"/>
                      </p:stCondLst>
                      <p:childTnLst>
                        <p:par>
                          <p:cTn id="556" fill="hold">
                            <p:stCondLst>
                              <p:cond delay="0"/>
                            </p:stCondLst>
                            <p:childTnLst>
                              <p:par>
                                <p:cTn id="557" nodeType="clickEffect" fill="hold" presetClass="entr" presetID="1">
                                  <p:stCondLst>
                                    <p:cond delay="0"/>
                                  </p:stCondLst>
                                  <p:childTnLst>
                                    <p:set>
                                      <p:cBhvr>
                                        <p:cTn id="558" dur="1" fill="hold">
                                          <p:stCondLst>
                                            <p:cond delay="0"/>
                                          </p:stCondLst>
                                        </p:cTn>
                                        <p:tgtEl>
                                          <p:spTgt spid="188">
                                            <p:txEl>
                                              <p:pRg st="2" end="2"/>
                                            </p:txEl>
                                          </p:spTgt>
                                        </p:tgtEl>
                                        <p:attrNameLst>
                                          <p:attrName>style.visibility</p:attrName>
                                        </p:attrNameLst>
                                      </p:cBhvr>
                                      <p:to>
                                        <p:strVal val="visible"/>
                                      </p:to>
                                    </p:set>
                                  </p:childTnLst>
                                </p:cTn>
                              </p:par>
                              <p:par>
                                <p:cTn id="559" nodeType="withEffect" fill="hold" presetClass="entr" presetID="1">
                                  <p:stCondLst>
                                    <p:cond delay="0"/>
                                  </p:stCondLst>
                                  <p:childTnLst>
                                    <p:set>
                                      <p:cBhvr>
                                        <p:cTn id="560" dur="1" fill="hold">
                                          <p:stCondLst>
                                            <p:cond delay="0"/>
                                          </p:stCondLst>
                                        </p:cTn>
                                        <p:tgtEl>
                                          <p:spTgt spid="188">
                                            <p:txEl>
                                              <p:pRg st="3" end="3"/>
                                            </p:txEl>
                                          </p:spTgt>
                                        </p:tgtEl>
                                        <p:attrNameLst>
                                          <p:attrName>style.visibility</p:attrName>
                                        </p:attrNameLst>
                                      </p:cBhvr>
                                      <p:to>
                                        <p:strVal val="visible"/>
                                      </p:to>
                                    </p:set>
                                  </p:childTnLst>
                                </p:cTn>
                              </p:par>
                              <p:par>
                                <p:cTn id="561" nodeType="withEffect" fill="hold" presetClass="entr" presetID="1">
                                  <p:stCondLst>
                                    <p:cond delay="0"/>
                                  </p:stCondLst>
                                  <p:childTnLst>
                                    <p:set>
                                      <p:cBhvr>
                                        <p:cTn id="562" dur="1" fill="hold">
                                          <p:stCondLst>
                                            <p:cond delay="0"/>
                                          </p:stCondLst>
                                        </p:cTn>
                                        <p:tgtEl>
                                          <p:spTgt spid="188">
                                            <p:txEl>
                                              <p:pRg st="4" end="4"/>
                                            </p:txEl>
                                          </p:spTgt>
                                        </p:tgtEl>
                                        <p:attrNameLst>
                                          <p:attrName>style.visibility</p:attrName>
                                        </p:attrNameLst>
                                      </p:cBhvr>
                                      <p:to>
                                        <p:strVal val="visible"/>
                                      </p:to>
                                    </p:set>
                                  </p:childTnLst>
                                </p:cTn>
                              </p:par>
                            </p:childTnLst>
                          </p:cTn>
                        </p:par>
                      </p:childTnLst>
                    </p:cTn>
                  </p:par>
                  <p:par>
                    <p:cTn id="563" fill="hold">
                      <p:stCondLst>
                        <p:cond delay="indefinite"/>
                      </p:stCondLst>
                      <p:childTnLst>
                        <p:par>
                          <p:cTn id="564" fill="hold">
                            <p:stCondLst>
                              <p:cond delay="0"/>
                            </p:stCondLst>
                            <p:childTnLst>
                              <p:par>
                                <p:cTn id="565" nodeType="clickEffect" fill="hold" presetClass="entr" presetID="1">
                                  <p:stCondLst>
                                    <p:cond delay="0"/>
                                  </p:stCondLst>
                                  <p:childTnLst>
                                    <p:set>
                                      <p:cBhvr>
                                        <p:cTn id="566" dur="1" fill="hold">
                                          <p:stCondLst>
                                            <p:cond delay="0"/>
                                          </p:stCondLst>
                                        </p:cTn>
                                        <p:tgtEl>
                                          <p:spTgt spid="188">
                                            <p:txEl>
                                              <p:pRg st="5" end="5"/>
                                            </p:txEl>
                                          </p:spTgt>
                                        </p:tgtEl>
                                        <p:attrNameLst>
                                          <p:attrName>style.visibility</p:attrName>
                                        </p:attrNameLst>
                                      </p:cBhvr>
                                      <p:to>
                                        <p:strVal val="visible"/>
                                      </p:to>
                                    </p:set>
                                  </p:childTnLst>
                                </p:cTn>
                              </p:par>
                              <p:par>
                                <p:cTn id="567" nodeType="withEffect" fill="hold" presetClass="entr" presetID="1">
                                  <p:stCondLst>
                                    <p:cond delay="0"/>
                                  </p:stCondLst>
                                  <p:childTnLst>
                                    <p:set>
                                      <p:cBhvr>
                                        <p:cTn id="568" dur="1" fill="hold">
                                          <p:stCondLst>
                                            <p:cond delay="0"/>
                                          </p:stCondLst>
                                        </p:cTn>
                                        <p:tgtEl>
                                          <p:spTgt spid="188">
                                            <p:txEl>
                                              <p:pRg st="6" end="6"/>
                                            </p:txEl>
                                          </p:spTgt>
                                        </p:tgtEl>
                                        <p:attrNameLst>
                                          <p:attrName>style.visibility</p:attrName>
                                        </p:attrNameLst>
                                      </p:cBhvr>
                                      <p:to>
                                        <p:strVal val="visible"/>
                                      </p:to>
                                    </p:set>
                                  </p:childTnLst>
                                </p:cTn>
                              </p:par>
                              <p:par>
                                <p:cTn id="569" nodeType="withEffect" fill="hold" presetClass="entr" presetID="1">
                                  <p:stCondLst>
                                    <p:cond delay="0"/>
                                  </p:stCondLst>
                                  <p:childTnLst>
                                    <p:set>
                                      <p:cBhvr>
                                        <p:cTn id="570" dur="1" fill="hold">
                                          <p:stCondLst>
                                            <p:cond delay="0"/>
                                          </p:stCondLst>
                                        </p:cTn>
                                        <p:tgtEl>
                                          <p:spTgt spid="188">
                                            <p:txEl>
                                              <p:pRg st="7" end="7"/>
                                            </p:txEl>
                                          </p:spTgt>
                                        </p:tgtEl>
                                        <p:attrNameLst>
                                          <p:attrName>style.visibility</p:attrName>
                                        </p:attrNameLst>
                                      </p:cBhvr>
                                      <p:to>
                                        <p:strVal val="visible"/>
                                      </p:to>
                                    </p:set>
                                  </p:childTnLst>
                                </p:cTn>
                              </p:par>
                            </p:childTnLst>
                          </p:cTn>
                        </p:par>
                      </p:childTnLst>
                    </p:cTn>
                  </p:par>
                  <p:par>
                    <p:cTn id="571" fill="hold">
                      <p:stCondLst>
                        <p:cond delay="indefinite"/>
                      </p:stCondLst>
                      <p:childTnLst>
                        <p:par>
                          <p:cTn id="572" fill="hold">
                            <p:stCondLst>
                              <p:cond delay="0"/>
                            </p:stCondLst>
                            <p:childTnLst>
                              <p:par>
                                <p:cTn id="573" nodeType="clickEffect" fill="hold" presetClass="entr" presetID="1">
                                  <p:stCondLst>
                                    <p:cond delay="0"/>
                                  </p:stCondLst>
                                  <p:childTnLst>
                                    <p:set>
                                      <p:cBhvr>
                                        <p:cTn id="574" dur="1" fill="hold">
                                          <p:stCondLst>
                                            <p:cond delay="0"/>
                                          </p:stCondLst>
                                        </p:cTn>
                                        <p:tgtEl>
                                          <p:spTgt spid="188">
                                            <p:txEl>
                                              <p:pRg st="8" end="8"/>
                                            </p:txEl>
                                          </p:spTgt>
                                        </p:tgtEl>
                                        <p:attrNameLst>
                                          <p:attrName>style.visibility</p:attrName>
                                        </p:attrNameLst>
                                      </p:cBhvr>
                                      <p:to>
                                        <p:strVal val="visible"/>
                                      </p:to>
                                    </p:set>
                                  </p:childTnLst>
                                </p:cTn>
                              </p:par>
                              <p:par>
                                <p:cTn id="575" nodeType="withEffect" fill="hold" presetClass="entr" presetID="1">
                                  <p:stCondLst>
                                    <p:cond delay="0"/>
                                  </p:stCondLst>
                                  <p:childTnLst>
                                    <p:set>
                                      <p:cBhvr>
                                        <p:cTn id="576" dur="1" fill="hold">
                                          <p:stCondLst>
                                            <p:cond delay="0"/>
                                          </p:stCondLst>
                                        </p:cTn>
                                        <p:tgtEl>
                                          <p:spTgt spid="188">
                                            <p:txEl>
                                              <p:pRg st="9" end="9"/>
                                            </p:txEl>
                                          </p:spTgt>
                                        </p:tgtEl>
                                        <p:attrNameLst>
                                          <p:attrName>style.visibility</p:attrName>
                                        </p:attrNameLst>
                                      </p:cBhvr>
                                      <p:to>
                                        <p:strVal val="visible"/>
                                      </p:to>
                                    </p:set>
                                  </p:childTnLst>
                                </p:cTn>
                              </p:par>
                              <p:par>
                                <p:cTn id="577" nodeType="withEffect" fill="hold" presetClass="entr" presetID="1">
                                  <p:stCondLst>
                                    <p:cond delay="0"/>
                                  </p:stCondLst>
                                  <p:childTnLst>
                                    <p:set>
                                      <p:cBhvr>
                                        <p:cTn id="578" dur="1" fill="hold">
                                          <p:stCondLst>
                                            <p:cond delay="0"/>
                                          </p:stCondLst>
                                        </p:cTn>
                                        <p:tgtEl>
                                          <p:spTgt spid="188">
                                            <p:txEl>
                                              <p:pRg st="10" end="10"/>
                                            </p:txEl>
                                          </p:spTgt>
                                        </p:tgtEl>
                                        <p:attrNameLst>
                                          <p:attrName>style.visibility</p:attrName>
                                        </p:attrNameLst>
                                      </p:cBhvr>
                                      <p:to>
                                        <p:strVal val="visible"/>
                                      </p:to>
                                    </p:set>
                                  </p:childTnLst>
                                </p:cTn>
                              </p:par>
                              <p:par>
                                <p:cTn id="579" nodeType="withEffect" fill="hold" presetClass="entr" presetID="1">
                                  <p:stCondLst>
                                    <p:cond delay="0"/>
                                  </p:stCondLst>
                                  <p:childTnLst>
                                    <p:set>
                                      <p:cBhvr>
                                        <p:cTn id="580" dur="1" fill="hold">
                                          <p:stCondLst>
                                            <p:cond delay="0"/>
                                          </p:stCondLst>
                                        </p:cTn>
                                        <p:tgtEl>
                                          <p:spTgt spid="188">
                                            <p:txEl>
                                              <p:pRg st="11" end="11"/>
                                            </p:txEl>
                                          </p:spTgt>
                                        </p:tgtEl>
                                        <p:attrNameLst>
                                          <p:attrName>style.visibility</p:attrName>
                                        </p:attrNameLst>
                                      </p:cBhvr>
                                      <p:to>
                                        <p:strVal val="visible"/>
                                      </p:to>
                                    </p:set>
                                  </p:childTnLst>
                                </p:cTn>
                              </p:par>
                              <p:par>
                                <p:cTn id="581" nodeType="withEffect" fill="hold" presetClass="entr" presetID="1">
                                  <p:stCondLst>
                                    <p:cond delay="0"/>
                                  </p:stCondLst>
                                  <p:childTnLst>
                                    <p:set>
                                      <p:cBhvr>
                                        <p:cTn id="582" dur="1" fill="hold">
                                          <p:stCondLst>
                                            <p:cond delay="0"/>
                                          </p:stCondLst>
                                        </p:cTn>
                                        <p:tgtEl>
                                          <p:spTgt spid="188">
                                            <p:txEl>
                                              <p:pRg st="12" end="12"/>
                                            </p:txEl>
                                          </p:spTgt>
                                        </p:tgtEl>
                                        <p:attrNameLst>
                                          <p:attrName>style.visibility</p:attrName>
                                        </p:attrNameLst>
                                      </p:cBhvr>
                                      <p:to>
                                        <p:strVal val="visible"/>
                                      </p:to>
                                    </p:set>
                                  </p:childTnLst>
                                </p:cTn>
                              </p:par>
                              <p:par>
                                <p:cTn id="583" nodeType="withEffect" fill="hold" presetClass="entr" presetID="1">
                                  <p:stCondLst>
                                    <p:cond delay="0"/>
                                  </p:stCondLst>
                                  <p:childTnLst>
                                    <p:set>
                                      <p:cBhvr>
                                        <p:cTn id="584" dur="1" fill="hold">
                                          <p:stCondLst>
                                            <p:cond delay="0"/>
                                          </p:stCondLst>
                                        </p:cTn>
                                        <p:tgtEl>
                                          <p:spTgt spid="188">
                                            <p:txEl>
                                              <p:pRg st="13" end="1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PlaceHolder 1"/>
          <p:cNvSpPr>
            <a:spLocks noGrp="1"/>
          </p:cNvSpPr>
          <p:nvPr>
            <p:ph type="title"/>
          </p:nvPr>
        </p:nvSpPr>
        <p:spPr>
          <a:xfrm>
            <a:off x="227520" y="471240"/>
            <a:ext cx="10690920" cy="1307160"/>
          </a:xfrm>
          <a:prstGeom prst="rect">
            <a:avLst/>
          </a:prstGeom>
          <a:noFill/>
          <a:ln w="0">
            <a:noFill/>
          </a:ln>
        </p:spPr>
        <p:txBody>
          <a:bodyPr lIns="91440" rIns="91440" tIns="45720" bIns="45720" anchor="t">
            <a:noAutofit/>
          </a:bodyPr>
          <a:p>
            <a:pPr indent="0" defTabSz="914400">
              <a:lnSpc>
                <a:spcPct val="100000"/>
              </a:lnSpc>
              <a:buNone/>
            </a:pPr>
            <a:r>
              <a:rPr b="0" lang="da-DK" sz="4000" spc="31" strike="noStrike" u="none" cap="all">
                <a:solidFill>
                  <a:schemeClr val="lt1"/>
                </a:solidFill>
                <a:effectLst/>
                <a:uFillTx/>
                <a:latin typeface="Univers Condensed"/>
              </a:rPr>
              <a:t>Eosophagusvaricer</a:t>
            </a:r>
            <a:endParaRPr b="0" lang="en-US" sz="4000" strike="noStrike" u="none">
              <a:solidFill>
                <a:schemeClr val="lt1"/>
              </a:solidFill>
              <a:effectLst/>
              <a:uFillTx/>
              <a:latin typeface="Calisto MT"/>
            </a:endParaRPr>
          </a:p>
        </p:txBody>
      </p:sp>
      <p:sp>
        <p:nvSpPr>
          <p:cNvPr id="192" name="PlaceHolder 2"/>
          <p:cNvSpPr>
            <a:spLocks noGrp="1"/>
          </p:cNvSpPr>
          <p:nvPr>
            <p:ph/>
          </p:nvPr>
        </p:nvSpPr>
        <p:spPr>
          <a:xfrm>
            <a:off x="838080" y="1796760"/>
            <a:ext cx="6960240" cy="4609800"/>
          </a:xfrm>
          <a:prstGeom prst="rect">
            <a:avLst/>
          </a:prstGeom>
          <a:noFill/>
          <a:ln w="0">
            <a:noFill/>
          </a:ln>
        </p:spPr>
        <p:txBody>
          <a:bodyPr lIns="91440" rIns="91440" tIns="45720" bIns="45720" anchor="t">
            <a:normAutofit/>
          </a:bodyPr>
          <a:p>
            <a:pPr marL="228600" indent="-228600" defTabSz="914400">
              <a:lnSpc>
                <a:spcPct val="150000"/>
              </a:lnSpc>
              <a:spcBef>
                <a:spcPts val="1001"/>
              </a:spcBef>
              <a:buClr>
                <a:srgbClr val="ffffff"/>
              </a:buClr>
              <a:buFont typeface="Arial"/>
              <a:buChar char="•"/>
            </a:pPr>
            <a:r>
              <a:rPr b="0" lang="da-DK" sz="2000" strike="noStrike" u="none">
                <a:solidFill>
                  <a:schemeClr val="lt1"/>
                </a:solidFill>
                <a:effectLst/>
                <a:uFillTx/>
                <a:latin typeface="Calisto MT"/>
              </a:rPr>
              <a:t>Skyldes portal hypertension </a:t>
            </a:r>
            <a:endParaRPr b="0" lang="en-US" sz="20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Calisto MT"/>
              </a:rPr>
              <a:t>Som oftest </a:t>
            </a:r>
            <a:r>
              <a:rPr b="0" lang="da-DK" sz="1800" strike="noStrike" u="none">
                <a:solidFill>
                  <a:srgbClr val="ff0000"/>
                </a:solidFill>
                <a:effectLst/>
                <a:uFillTx/>
                <a:latin typeface="Calisto MT"/>
              </a:rPr>
              <a:t>skyldes cirrose </a:t>
            </a:r>
            <a:endParaRPr b="0" lang="en-US" sz="1800" strike="noStrike" u="none">
              <a:solidFill>
                <a:schemeClr val="lt1"/>
              </a:solidFill>
              <a:effectLst/>
              <a:uFillTx/>
              <a:latin typeface="Calisto MT"/>
            </a:endParaRPr>
          </a:p>
          <a:p>
            <a:pPr marL="228600" indent="-228600" defTabSz="914400">
              <a:lnSpc>
                <a:spcPct val="150000"/>
              </a:lnSpc>
              <a:spcBef>
                <a:spcPts val="1001"/>
              </a:spcBef>
              <a:buClr>
                <a:srgbClr val="ffffff"/>
              </a:buClr>
              <a:buFont typeface="Arial"/>
              <a:buChar char="•"/>
            </a:pPr>
            <a:r>
              <a:rPr b="0" lang="da-DK" sz="2000" strike="noStrike" u="none">
                <a:solidFill>
                  <a:schemeClr val="lt1"/>
                </a:solidFill>
                <a:effectLst/>
                <a:uFillTx/>
                <a:latin typeface="Calisto MT"/>
              </a:rPr>
              <a:t>Udposninger af blodårerne langs eosofagus </a:t>
            </a:r>
            <a:endParaRPr b="0" lang="en-US" sz="2000" strike="noStrike" u="none">
              <a:solidFill>
                <a:schemeClr val="lt1"/>
              </a:solidFill>
              <a:effectLst/>
              <a:uFillTx/>
              <a:latin typeface="Calisto MT"/>
            </a:endParaRPr>
          </a:p>
          <a:p>
            <a:pPr marL="228600" indent="-228600" defTabSz="914400">
              <a:lnSpc>
                <a:spcPct val="150000"/>
              </a:lnSpc>
              <a:spcBef>
                <a:spcPts val="1001"/>
              </a:spcBef>
              <a:buClr>
                <a:srgbClr val="ffffff"/>
              </a:buClr>
              <a:buFont typeface="Arial"/>
              <a:buChar char="•"/>
            </a:pPr>
            <a:r>
              <a:rPr b="0" lang="da-DK" sz="2000" strike="noStrike" u="none">
                <a:solidFill>
                  <a:schemeClr val="lt1"/>
                </a:solidFill>
                <a:effectLst/>
                <a:uFillTx/>
                <a:latin typeface="Calisto MT"/>
              </a:rPr>
              <a:t>De giver ikke symptomer i sig selv, men… </a:t>
            </a:r>
            <a:endParaRPr b="0" lang="en-US" sz="2000" strike="noStrike" u="none">
              <a:solidFill>
                <a:schemeClr val="lt1"/>
              </a:solidFill>
              <a:effectLst/>
              <a:uFillTx/>
              <a:latin typeface="Calisto MT"/>
            </a:endParaRPr>
          </a:p>
          <a:p>
            <a:pPr marL="228600" indent="-228600" defTabSz="914400">
              <a:lnSpc>
                <a:spcPct val="150000"/>
              </a:lnSpc>
              <a:spcBef>
                <a:spcPts val="1001"/>
              </a:spcBef>
              <a:buClr>
                <a:srgbClr val="ff0000"/>
              </a:buClr>
              <a:buFont typeface="Arial"/>
              <a:buChar char="•"/>
            </a:pPr>
            <a:r>
              <a:rPr b="0" lang="da-DK" sz="2000" strike="noStrike" u="none">
                <a:solidFill>
                  <a:srgbClr val="ff0000"/>
                </a:solidFill>
                <a:effectLst/>
                <a:uFillTx/>
                <a:latin typeface="Calisto MT"/>
              </a:rPr>
              <a:t>Risiko for variceblødning </a:t>
            </a:r>
            <a:endParaRPr b="0" lang="en-US" sz="2000" strike="noStrike" u="none">
              <a:solidFill>
                <a:schemeClr val="lt1"/>
              </a:solidFill>
              <a:effectLst/>
              <a:uFillTx/>
              <a:latin typeface="Calisto MT"/>
            </a:endParaRPr>
          </a:p>
          <a:p>
            <a:pPr lvl="1" marL="685800" indent="-228600" defTabSz="914400">
              <a:lnSpc>
                <a:spcPct val="150000"/>
              </a:lnSpc>
              <a:spcBef>
                <a:spcPts val="499"/>
              </a:spcBef>
              <a:buClr>
                <a:srgbClr val="ff0000"/>
              </a:buClr>
              <a:buFont typeface="Arial"/>
              <a:buChar char="•"/>
            </a:pPr>
            <a:r>
              <a:rPr b="0" lang="da-DK" sz="1800" strike="noStrike" u="none">
                <a:solidFill>
                  <a:srgbClr val="ff0000"/>
                </a:solidFill>
                <a:effectLst/>
                <a:uFillTx/>
                <a:latin typeface="Calisto MT"/>
              </a:rPr>
              <a:t>Høj mortalitet </a:t>
            </a:r>
            <a:endParaRPr b="0" lang="en-US" sz="1800" strike="noStrike" u="none">
              <a:solidFill>
                <a:schemeClr val="lt1"/>
              </a:solidFill>
              <a:effectLst/>
              <a:uFillTx/>
              <a:latin typeface="Calisto MT"/>
            </a:endParaRPr>
          </a:p>
          <a:p>
            <a:pPr marL="228600" indent="-228600" defTabSz="914400">
              <a:lnSpc>
                <a:spcPct val="150000"/>
              </a:lnSpc>
              <a:spcBef>
                <a:spcPts val="1001"/>
              </a:spcBef>
              <a:buClr>
                <a:srgbClr val="ffffff"/>
              </a:buClr>
              <a:buFont typeface="Arial"/>
              <a:buChar char="•"/>
            </a:pPr>
            <a:r>
              <a:rPr b="0" lang="da-DK" sz="2000" strike="noStrike" u="none">
                <a:solidFill>
                  <a:schemeClr val="lt1"/>
                </a:solidFill>
                <a:effectLst/>
                <a:uFillTx/>
                <a:latin typeface="Calisto MT"/>
              </a:rPr>
              <a:t>Blødning behandles endoskopisk</a:t>
            </a:r>
            <a:endParaRPr b="0" lang="en-US" sz="20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Calisto MT"/>
              </a:rPr>
              <a:t>Når patienten er stabiliseret </a:t>
            </a:r>
            <a:endParaRPr b="0" lang="en-US" sz="1800" strike="noStrike" u="none">
              <a:solidFill>
                <a:schemeClr val="lt1"/>
              </a:solidFill>
              <a:effectLst/>
              <a:uFillTx/>
              <a:latin typeface="Calisto MT"/>
            </a:endParaRPr>
          </a:p>
        </p:txBody>
      </p:sp>
      <p:pic>
        <p:nvPicPr>
          <p:cNvPr id="193" name="Billede 5" descr=""/>
          <p:cNvPicPr/>
          <p:nvPr/>
        </p:nvPicPr>
        <p:blipFill>
          <a:blip r:embed="rId1"/>
          <a:stretch/>
        </p:blipFill>
        <p:spPr>
          <a:xfrm>
            <a:off x="8061480" y="0"/>
            <a:ext cx="3410640" cy="3596760"/>
          </a:xfrm>
          <a:prstGeom prst="rect">
            <a:avLst/>
          </a:prstGeom>
          <a:noFill/>
          <a:ln w="0">
            <a:noFill/>
          </a:ln>
        </p:spPr>
      </p:pic>
      <p:pic>
        <p:nvPicPr>
          <p:cNvPr id="194" name="Billede 7" descr=""/>
          <p:cNvPicPr/>
          <p:nvPr/>
        </p:nvPicPr>
        <p:blipFill>
          <a:blip r:embed="rId2"/>
          <a:stretch/>
        </p:blipFill>
        <p:spPr>
          <a:xfrm>
            <a:off x="8328960" y="3769560"/>
            <a:ext cx="3142800" cy="2704680"/>
          </a:xfrm>
          <a:prstGeom prst="rect">
            <a:avLst/>
          </a:prstGeom>
          <a:noFill/>
          <a:ln w="0">
            <a:noFill/>
          </a:ln>
        </p:spPr>
      </p:pic>
    </p:spTree>
  </p:cSld>
  <mc:AlternateContent>
    <mc:Choice Requires="p14">
      <p:transition spd="slow" p14:dur="2000"/>
    </mc:Choice>
    <mc:Fallback>
      <p:transition spd="slow"/>
    </mc:Fallback>
  </mc:AlternateContent>
  <p:timing>
    <p:tnLst>
      <p:par>
        <p:cTn id="585" dur="indefinite" restart="never" nodeType="tmRoot">
          <p:childTnLst>
            <p:seq>
              <p:cTn id="586" dur="indefinite" nodeType="mainSeq">
                <p:childTnLst>
                  <p:par>
                    <p:cTn id="587" fill="hold">
                      <p:stCondLst>
                        <p:cond delay="indefinite"/>
                      </p:stCondLst>
                      <p:childTnLst>
                        <p:par>
                          <p:cTn id="588" fill="hold">
                            <p:stCondLst>
                              <p:cond delay="0"/>
                            </p:stCondLst>
                            <p:childTnLst>
                              <p:par>
                                <p:cTn id="589" nodeType="clickEffect" fill="hold" presetClass="entr" presetID="1">
                                  <p:stCondLst>
                                    <p:cond delay="0"/>
                                  </p:stCondLst>
                                  <p:childTnLst>
                                    <p:set>
                                      <p:cBhvr>
                                        <p:cTn id="590" dur="1" fill="hold">
                                          <p:stCondLst>
                                            <p:cond delay="0"/>
                                          </p:stCondLst>
                                        </p:cTn>
                                        <p:tgtEl>
                                          <p:spTgt spid="192">
                                            <p:txEl>
                                              <p:pRg st="3" end="3"/>
                                            </p:txEl>
                                          </p:spTgt>
                                        </p:tgtEl>
                                        <p:attrNameLst>
                                          <p:attrName>style.visibility</p:attrName>
                                        </p:attrNameLst>
                                      </p:cBhvr>
                                      <p:to>
                                        <p:strVal val="visible"/>
                                      </p:to>
                                    </p:set>
                                  </p:childTnLst>
                                </p:cTn>
                              </p:par>
                              <p:par>
                                <p:cTn id="591" nodeType="withEffect" fill="hold" presetClass="entr" presetID="1">
                                  <p:stCondLst>
                                    <p:cond delay="0"/>
                                  </p:stCondLst>
                                  <p:childTnLst>
                                    <p:set>
                                      <p:cBhvr>
                                        <p:cTn id="592" dur="1" fill="hold">
                                          <p:stCondLst>
                                            <p:cond delay="0"/>
                                          </p:stCondLst>
                                        </p:cTn>
                                        <p:tgtEl>
                                          <p:spTgt spid="192">
                                            <p:txEl>
                                              <p:pRg st="4" end="4"/>
                                            </p:txEl>
                                          </p:spTgt>
                                        </p:tgtEl>
                                        <p:attrNameLst>
                                          <p:attrName>style.visibility</p:attrName>
                                        </p:attrNameLst>
                                      </p:cBhvr>
                                      <p:to>
                                        <p:strVal val="visible"/>
                                      </p:to>
                                    </p:set>
                                  </p:childTnLst>
                                </p:cTn>
                              </p:par>
                            </p:childTnLst>
                          </p:cTn>
                        </p:par>
                      </p:childTnLst>
                    </p:cTn>
                  </p:par>
                  <p:par>
                    <p:cTn id="593" fill="hold">
                      <p:stCondLst>
                        <p:cond delay="indefinite"/>
                      </p:stCondLst>
                      <p:childTnLst>
                        <p:par>
                          <p:cTn id="594" fill="hold">
                            <p:stCondLst>
                              <p:cond delay="0"/>
                            </p:stCondLst>
                            <p:childTnLst>
                              <p:par>
                                <p:cTn id="595" nodeType="clickEffect" fill="hold" presetClass="entr" presetID="1">
                                  <p:stCondLst>
                                    <p:cond delay="0"/>
                                  </p:stCondLst>
                                  <p:childTnLst>
                                    <p:set>
                                      <p:cBhvr>
                                        <p:cTn id="596" dur="1" fill="hold">
                                          <p:stCondLst>
                                            <p:cond delay="0"/>
                                          </p:stCondLst>
                                        </p:cTn>
                                        <p:tgtEl>
                                          <p:spTgt spid="192">
                                            <p:txEl>
                                              <p:pRg st="5" end="5"/>
                                            </p:txEl>
                                          </p:spTgt>
                                        </p:tgtEl>
                                        <p:attrNameLst>
                                          <p:attrName>style.visibility</p:attrName>
                                        </p:attrNameLst>
                                      </p:cBhvr>
                                      <p:to>
                                        <p:strVal val="visible"/>
                                      </p:to>
                                    </p:set>
                                  </p:childTnLst>
                                </p:cTn>
                              </p:par>
                            </p:childTnLst>
                          </p:cTn>
                        </p:par>
                      </p:childTnLst>
                    </p:cTn>
                  </p:par>
                  <p:par>
                    <p:cTn id="597" fill="hold">
                      <p:stCondLst>
                        <p:cond delay="indefinite"/>
                      </p:stCondLst>
                      <p:childTnLst>
                        <p:par>
                          <p:cTn id="598" fill="hold">
                            <p:stCondLst>
                              <p:cond delay="0"/>
                            </p:stCondLst>
                            <p:childTnLst>
                              <p:par>
                                <p:cTn id="599" nodeType="clickEffect" fill="hold" presetClass="entr" presetID="1">
                                  <p:stCondLst>
                                    <p:cond delay="0"/>
                                  </p:stCondLst>
                                  <p:childTnLst>
                                    <p:set>
                                      <p:cBhvr>
                                        <p:cTn id="600" dur="1" fill="hold">
                                          <p:stCondLst>
                                            <p:cond delay="0"/>
                                          </p:stCondLst>
                                        </p:cTn>
                                        <p:tgtEl>
                                          <p:spTgt spid="192">
                                            <p:txEl>
                                              <p:pRg st="6" end="6"/>
                                            </p:txEl>
                                          </p:spTgt>
                                        </p:tgtEl>
                                        <p:attrNameLst>
                                          <p:attrName>style.visibility</p:attrName>
                                        </p:attrNameLst>
                                      </p:cBhvr>
                                      <p:to>
                                        <p:strVal val="visible"/>
                                      </p:to>
                                    </p:set>
                                  </p:childTnLst>
                                </p:cTn>
                              </p:par>
                              <p:par>
                                <p:cTn id="601" nodeType="withEffect" fill="hold" presetClass="entr" presetID="1">
                                  <p:stCondLst>
                                    <p:cond delay="0"/>
                                  </p:stCondLst>
                                  <p:childTnLst>
                                    <p:set>
                                      <p:cBhvr>
                                        <p:cTn id="602" dur="1" fill="hold">
                                          <p:stCondLst>
                                            <p:cond delay="0"/>
                                          </p:stCondLst>
                                        </p:cTn>
                                        <p:tgtEl>
                                          <p:spTgt spid="192">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PlaceHolder 1"/>
          <p:cNvSpPr>
            <a:spLocks noGrp="1"/>
          </p:cNvSpPr>
          <p:nvPr>
            <p:ph type="title"/>
          </p:nvPr>
        </p:nvSpPr>
        <p:spPr>
          <a:xfrm>
            <a:off x="1040040" y="365040"/>
            <a:ext cx="10313280" cy="1325160"/>
          </a:xfrm>
          <a:prstGeom prst="rect">
            <a:avLst/>
          </a:prstGeom>
          <a:noFill/>
          <a:ln w="0">
            <a:noFill/>
          </a:ln>
        </p:spPr>
        <p:txBody>
          <a:bodyPr lIns="91440" rIns="91440" tIns="45720" bIns="45720" anchor="t">
            <a:noAutofit/>
          </a:bodyPr>
          <a:p>
            <a:pPr indent="0" defTabSz="914400">
              <a:lnSpc>
                <a:spcPct val="100000"/>
              </a:lnSpc>
              <a:buNone/>
            </a:pPr>
            <a:r>
              <a:rPr b="0" lang="da-DK" sz="4000" spc="31" strike="noStrike" u="none" cap="all">
                <a:solidFill>
                  <a:schemeClr val="lt1"/>
                </a:solidFill>
                <a:effectLst/>
                <a:uFillTx/>
                <a:latin typeface="Univers Condensed"/>
              </a:rPr>
              <a:t>Cirrose</a:t>
            </a:r>
            <a:endParaRPr b="0" lang="en-US" sz="4000" strike="noStrike" u="none">
              <a:solidFill>
                <a:schemeClr val="lt1"/>
              </a:solidFill>
              <a:effectLst/>
              <a:uFillTx/>
              <a:latin typeface="Calisto MT"/>
            </a:endParaRPr>
          </a:p>
        </p:txBody>
      </p:sp>
      <p:sp>
        <p:nvSpPr>
          <p:cNvPr id="196" name="PlaceHolder 2"/>
          <p:cNvSpPr>
            <a:spLocks noGrp="1"/>
          </p:cNvSpPr>
          <p:nvPr>
            <p:ph/>
          </p:nvPr>
        </p:nvSpPr>
        <p:spPr>
          <a:xfrm>
            <a:off x="1040040" y="1935360"/>
            <a:ext cx="6710400" cy="4350960"/>
          </a:xfrm>
          <a:prstGeom prst="rect">
            <a:avLst/>
          </a:prstGeom>
          <a:noFill/>
          <a:ln w="0">
            <a:noFill/>
          </a:ln>
        </p:spPr>
        <p:txBody>
          <a:bodyPr lIns="91440" rIns="91440" tIns="45720" bIns="45720" anchor="t">
            <a:normAutofit/>
          </a:bodyPr>
          <a:p>
            <a:pPr marL="228600" indent="-228600" defTabSz="914400">
              <a:lnSpc>
                <a:spcPct val="100000"/>
              </a:lnSpc>
              <a:spcBef>
                <a:spcPts val="1001"/>
              </a:spcBef>
              <a:buClr>
                <a:srgbClr val="ffffff"/>
              </a:buClr>
              <a:buFont typeface="Arial"/>
              <a:buChar char="•"/>
            </a:pPr>
            <a:r>
              <a:rPr b="1" lang="da-DK" sz="2000" strike="noStrike" u="none">
                <a:solidFill>
                  <a:schemeClr val="lt1"/>
                </a:solidFill>
                <a:effectLst/>
                <a:uFillTx/>
                <a:latin typeface="Calisto MT"/>
              </a:rPr>
              <a:t>Diagnose</a:t>
            </a:r>
            <a:endParaRPr b="0" lang="en-US" sz="2000" strike="noStrike" u="none">
              <a:solidFill>
                <a:schemeClr val="lt1"/>
              </a:solidFill>
              <a:effectLst/>
              <a:uFillTx/>
              <a:latin typeface="Calisto MT"/>
            </a:endParaRPr>
          </a:p>
          <a:p>
            <a:pPr lvl="1" marL="685800" indent="-228600" defTabSz="914400">
              <a:lnSpc>
                <a:spcPct val="100000"/>
              </a:lnSpc>
              <a:spcBef>
                <a:spcPts val="499"/>
              </a:spcBef>
              <a:buClr>
                <a:srgbClr val="ffffff"/>
              </a:buClr>
              <a:buFont typeface="Arial"/>
              <a:buChar char="•"/>
            </a:pPr>
            <a:r>
              <a:rPr b="0" lang="da-DK" sz="1800" strike="noStrike" u="none">
                <a:solidFill>
                  <a:schemeClr val="lt1"/>
                </a:solidFill>
                <a:effectLst/>
                <a:uFillTx/>
                <a:latin typeface="Calisto MT"/>
              </a:rPr>
              <a:t>BP </a:t>
            </a:r>
            <a:endParaRPr b="0" lang="en-US" sz="1800" strike="noStrike" u="none">
              <a:solidFill>
                <a:schemeClr val="lt1"/>
              </a:solidFill>
              <a:effectLst/>
              <a:uFillTx/>
              <a:latin typeface="Calisto MT"/>
            </a:endParaRPr>
          </a:p>
          <a:p>
            <a:pPr lvl="2" marL="1143000" indent="-228600" defTabSz="914400">
              <a:lnSpc>
                <a:spcPct val="100000"/>
              </a:lnSpc>
              <a:spcBef>
                <a:spcPts val="499"/>
              </a:spcBef>
              <a:buClr>
                <a:srgbClr val="ffffff"/>
              </a:buClr>
              <a:buFont typeface="Arial"/>
              <a:buChar char="•"/>
            </a:pPr>
            <a:r>
              <a:rPr b="0" lang="da-DK" sz="1600" strike="noStrike" u="none">
                <a:solidFill>
                  <a:schemeClr val="lt1"/>
                </a:solidFill>
                <a:effectLst/>
                <a:uFillTx/>
                <a:latin typeface="Calisto MT"/>
              </a:rPr>
              <a:t>Årsager </a:t>
            </a:r>
            <a:endParaRPr b="0" lang="en-US" sz="1600" strike="noStrike" u="none">
              <a:solidFill>
                <a:schemeClr val="lt1"/>
              </a:solidFill>
              <a:effectLst/>
              <a:uFillTx/>
              <a:latin typeface="Calisto MT"/>
            </a:endParaRPr>
          </a:p>
          <a:p>
            <a:pPr lvl="2" marL="1143000" indent="-228600" defTabSz="914400">
              <a:lnSpc>
                <a:spcPct val="100000"/>
              </a:lnSpc>
              <a:spcBef>
                <a:spcPts val="499"/>
              </a:spcBef>
              <a:buClr>
                <a:srgbClr val="ffffff"/>
              </a:buClr>
              <a:buFont typeface="Arial"/>
              <a:buChar char="•"/>
            </a:pPr>
            <a:r>
              <a:rPr b="0" lang="da-DK" sz="1600" strike="noStrike" u="none">
                <a:solidFill>
                  <a:schemeClr val="lt1"/>
                </a:solidFill>
                <a:effectLst/>
                <a:uFillTx/>
                <a:latin typeface="Calisto MT"/>
              </a:rPr>
              <a:t>Leverfunktion</a:t>
            </a:r>
            <a:endParaRPr b="0" lang="en-US" sz="1600" strike="noStrike" u="none">
              <a:solidFill>
                <a:schemeClr val="lt1"/>
              </a:solidFill>
              <a:effectLst/>
              <a:uFillTx/>
              <a:latin typeface="Calisto MT"/>
            </a:endParaRPr>
          </a:p>
          <a:p>
            <a:pPr lvl="1" marL="685800" indent="-228600" defTabSz="914400">
              <a:lnSpc>
                <a:spcPct val="100000"/>
              </a:lnSpc>
              <a:spcBef>
                <a:spcPts val="499"/>
              </a:spcBef>
              <a:buClr>
                <a:srgbClr val="ffffff"/>
              </a:buClr>
              <a:buFont typeface="Arial"/>
              <a:buChar char="•"/>
            </a:pPr>
            <a:r>
              <a:rPr b="0" lang="da-DK" sz="1800" strike="noStrike" u="none">
                <a:solidFill>
                  <a:schemeClr val="lt1"/>
                </a:solidFill>
                <a:effectLst/>
                <a:uFillTx/>
                <a:latin typeface="Calisto MT"/>
              </a:rPr>
              <a:t>UL </a:t>
            </a:r>
            <a:endParaRPr b="0" lang="en-US" sz="1800" strike="noStrike" u="none">
              <a:solidFill>
                <a:schemeClr val="lt1"/>
              </a:solidFill>
              <a:effectLst/>
              <a:uFillTx/>
              <a:latin typeface="Calisto MT"/>
            </a:endParaRPr>
          </a:p>
          <a:p>
            <a:pPr lvl="2" marL="1143000" indent="-228600" defTabSz="914400">
              <a:lnSpc>
                <a:spcPct val="100000"/>
              </a:lnSpc>
              <a:spcBef>
                <a:spcPts val="499"/>
              </a:spcBef>
              <a:buClr>
                <a:srgbClr val="ffffff"/>
              </a:buClr>
              <a:buFont typeface="Arial"/>
              <a:buChar char="•"/>
            </a:pPr>
            <a:r>
              <a:rPr b="0" lang="da-DK" sz="1600" strike="noStrike" u="none">
                <a:solidFill>
                  <a:schemeClr val="lt1"/>
                </a:solidFill>
                <a:effectLst/>
                <a:uFillTx/>
                <a:latin typeface="Calisto MT"/>
              </a:rPr>
              <a:t>Lever, milt, ascites</a:t>
            </a:r>
            <a:endParaRPr b="0" lang="en-US" sz="1600" strike="noStrike" u="none">
              <a:solidFill>
                <a:schemeClr val="lt1"/>
              </a:solidFill>
              <a:effectLst/>
              <a:uFillTx/>
              <a:latin typeface="Calisto MT"/>
            </a:endParaRPr>
          </a:p>
          <a:p>
            <a:pPr lvl="1" marL="685800" indent="-228600" defTabSz="914400">
              <a:lnSpc>
                <a:spcPct val="100000"/>
              </a:lnSpc>
              <a:spcBef>
                <a:spcPts val="499"/>
              </a:spcBef>
              <a:buClr>
                <a:srgbClr val="ffffff"/>
              </a:buClr>
              <a:buFont typeface="Arial"/>
              <a:buChar char="•"/>
            </a:pPr>
            <a:r>
              <a:rPr b="0" lang="da-DK" sz="1800" strike="noStrike" u="none">
                <a:solidFill>
                  <a:schemeClr val="lt1"/>
                </a:solidFill>
                <a:effectLst/>
                <a:uFillTx/>
                <a:latin typeface="Calisto MT"/>
              </a:rPr>
              <a:t>Gastroskopi </a:t>
            </a:r>
            <a:endParaRPr b="0" lang="en-US" sz="1800" strike="noStrike" u="none">
              <a:solidFill>
                <a:schemeClr val="lt1"/>
              </a:solidFill>
              <a:effectLst/>
              <a:uFillTx/>
              <a:latin typeface="Calisto MT"/>
            </a:endParaRPr>
          </a:p>
          <a:p>
            <a:pPr lvl="2" marL="1143000" indent="-228600" defTabSz="914400">
              <a:lnSpc>
                <a:spcPct val="100000"/>
              </a:lnSpc>
              <a:spcBef>
                <a:spcPts val="499"/>
              </a:spcBef>
              <a:buClr>
                <a:srgbClr val="ffffff"/>
              </a:buClr>
              <a:buFont typeface="Arial"/>
              <a:buChar char="•"/>
            </a:pPr>
            <a:r>
              <a:rPr b="0" lang="da-DK" sz="1600" strike="noStrike" u="none">
                <a:solidFill>
                  <a:schemeClr val="lt1"/>
                </a:solidFill>
                <a:effectLst/>
                <a:uFillTx/>
                <a:latin typeface="Calisto MT"/>
              </a:rPr>
              <a:t>Varicer</a:t>
            </a:r>
            <a:endParaRPr b="0" lang="en-US" sz="1600" strike="noStrike" u="none">
              <a:solidFill>
                <a:schemeClr val="lt1"/>
              </a:solidFill>
              <a:effectLst/>
              <a:uFillTx/>
              <a:latin typeface="Calisto MT"/>
            </a:endParaRPr>
          </a:p>
          <a:p>
            <a:pPr lvl="2" marL="1143000" indent="-228600" defTabSz="914400">
              <a:lnSpc>
                <a:spcPct val="100000"/>
              </a:lnSpc>
              <a:spcBef>
                <a:spcPts val="499"/>
              </a:spcBef>
              <a:buClr>
                <a:srgbClr val="ffffff"/>
              </a:buClr>
              <a:buFont typeface="Arial"/>
              <a:buChar char="•"/>
            </a:pPr>
            <a:r>
              <a:rPr b="0" lang="da-DK" sz="1600" strike="noStrike" u="none">
                <a:solidFill>
                  <a:schemeClr val="lt1"/>
                </a:solidFill>
                <a:effectLst/>
                <a:uFillTx/>
                <a:latin typeface="Calisto MT"/>
              </a:rPr>
              <a:t>50% har dette på diagnosetidspunktet </a:t>
            </a:r>
            <a:endParaRPr b="0" lang="en-US" sz="1600" strike="noStrike" u="none">
              <a:solidFill>
                <a:schemeClr val="lt1"/>
              </a:solidFill>
              <a:effectLst/>
              <a:uFillTx/>
              <a:latin typeface="Calisto MT"/>
            </a:endParaRPr>
          </a:p>
          <a:p>
            <a:pPr lvl="1" marL="685800" indent="-228600" defTabSz="914400">
              <a:lnSpc>
                <a:spcPct val="100000"/>
              </a:lnSpc>
              <a:spcBef>
                <a:spcPts val="499"/>
              </a:spcBef>
              <a:buClr>
                <a:srgbClr val="ff0000"/>
              </a:buClr>
              <a:buFont typeface="Arial"/>
              <a:buChar char="•"/>
            </a:pPr>
            <a:r>
              <a:rPr b="0" lang="da-DK" sz="1800" strike="noStrike" u="none">
                <a:solidFill>
                  <a:srgbClr val="ff0000"/>
                </a:solidFill>
                <a:effectLst/>
                <a:uFillTx/>
                <a:latin typeface="Calisto MT"/>
              </a:rPr>
              <a:t>Biopsi</a:t>
            </a:r>
            <a:r>
              <a:rPr b="0" lang="en-US" sz="1800" strike="noStrike" u="none">
                <a:solidFill>
                  <a:srgbClr val="ff0000"/>
                </a:solidFill>
                <a:effectLst/>
                <a:uFillTx/>
                <a:latin typeface="Calisto MT"/>
              </a:rPr>
              <a:t>. Guldstandard. Evt MR</a:t>
            </a:r>
            <a:endParaRPr b="0" lang="en-US" sz="1800" strike="noStrike" u="none">
              <a:solidFill>
                <a:schemeClr val="lt1"/>
              </a:solidFill>
              <a:effectLst/>
              <a:uFillTx/>
              <a:latin typeface="Calisto MT"/>
            </a:endParaRPr>
          </a:p>
        </p:txBody>
      </p:sp>
      <p:pic>
        <p:nvPicPr>
          <p:cNvPr id="197" name="Billede 5" descr=""/>
          <p:cNvPicPr/>
          <p:nvPr/>
        </p:nvPicPr>
        <p:blipFill>
          <a:blip r:embed="rId1"/>
          <a:stretch/>
        </p:blipFill>
        <p:spPr>
          <a:xfrm>
            <a:off x="8810280" y="0"/>
            <a:ext cx="2885040" cy="2476440"/>
          </a:xfrm>
          <a:prstGeom prst="rect">
            <a:avLst/>
          </a:prstGeom>
          <a:noFill/>
          <a:ln w="0">
            <a:noFill/>
          </a:ln>
        </p:spPr>
      </p:pic>
      <p:pic>
        <p:nvPicPr>
          <p:cNvPr id="198" name="Billede 9" descr=""/>
          <p:cNvPicPr/>
          <p:nvPr/>
        </p:nvPicPr>
        <p:blipFill>
          <a:blip r:embed="rId2"/>
          <a:stretch/>
        </p:blipFill>
        <p:spPr>
          <a:xfrm>
            <a:off x="8872200" y="4265280"/>
            <a:ext cx="2823120" cy="2592360"/>
          </a:xfrm>
          <a:prstGeom prst="rect">
            <a:avLst/>
          </a:prstGeom>
          <a:noFill/>
          <a:ln w="0">
            <a:noFill/>
          </a:ln>
        </p:spPr>
      </p:pic>
      <p:pic>
        <p:nvPicPr>
          <p:cNvPr id="199" name="Billede 7" descr=""/>
          <p:cNvPicPr/>
          <p:nvPr/>
        </p:nvPicPr>
        <p:blipFill>
          <a:blip r:embed="rId3"/>
          <a:stretch/>
        </p:blipFill>
        <p:spPr>
          <a:xfrm>
            <a:off x="8872200" y="2386440"/>
            <a:ext cx="2823120" cy="2253600"/>
          </a:xfrm>
          <a:prstGeom prst="rect">
            <a:avLst/>
          </a:prstGeom>
          <a:noFill/>
          <a:ln w="0">
            <a:noFill/>
          </a:ln>
        </p:spPr>
      </p:pic>
    </p:spTree>
  </p:cSld>
  <mc:AlternateContent>
    <mc:Choice Requires="p14">
      <p:transition spd="slow" p14:dur="2000"/>
    </mc:Choice>
    <mc:Fallback>
      <p:transition spd="slow"/>
    </mc:Fallback>
  </mc:AlternateContent>
  <p:timing>
    <p:tnLst>
      <p:par>
        <p:cTn id="603" dur="indefinite" restart="never" nodeType="tmRoot">
          <p:childTnLst>
            <p:seq>
              <p:cTn id="604" dur="indefinite" nodeType="mainSeq">
                <p:childTnLst>
                  <p:par>
                    <p:cTn id="605" fill="hold">
                      <p:stCondLst>
                        <p:cond delay="indefinite"/>
                      </p:stCondLst>
                      <p:childTnLst>
                        <p:par>
                          <p:cTn id="606" fill="hold">
                            <p:stCondLst>
                              <p:cond delay="0"/>
                            </p:stCondLst>
                            <p:childTnLst>
                              <p:par>
                                <p:cTn id="607" nodeType="clickEffect" fill="hold" presetClass="entr" presetID="1">
                                  <p:stCondLst>
                                    <p:cond delay="0"/>
                                  </p:stCondLst>
                                  <p:childTnLst>
                                    <p:set>
                                      <p:cBhvr>
                                        <p:cTn id="608" dur="1" fill="hold">
                                          <p:stCondLst>
                                            <p:cond delay="0"/>
                                          </p:stCondLst>
                                        </p:cTn>
                                        <p:tgtEl>
                                          <p:spTgt spid="196">
                                            <p:txEl>
                                              <p:pRg st="1" end="1"/>
                                            </p:txEl>
                                          </p:spTgt>
                                        </p:tgtEl>
                                        <p:attrNameLst>
                                          <p:attrName>style.visibility</p:attrName>
                                        </p:attrNameLst>
                                      </p:cBhvr>
                                      <p:to>
                                        <p:strVal val="visible"/>
                                      </p:to>
                                    </p:set>
                                  </p:childTnLst>
                                </p:cTn>
                              </p:par>
                              <p:par>
                                <p:cTn id="609" nodeType="withEffect" fill="hold" presetClass="entr" presetID="1">
                                  <p:stCondLst>
                                    <p:cond delay="0"/>
                                  </p:stCondLst>
                                  <p:childTnLst>
                                    <p:set>
                                      <p:cBhvr>
                                        <p:cTn id="610" dur="1" fill="hold">
                                          <p:stCondLst>
                                            <p:cond delay="0"/>
                                          </p:stCondLst>
                                        </p:cTn>
                                        <p:tgtEl>
                                          <p:spTgt spid="196">
                                            <p:txEl>
                                              <p:pRg st="2" end="2"/>
                                            </p:txEl>
                                          </p:spTgt>
                                        </p:tgtEl>
                                        <p:attrNameLst>
                                          <p:attrName>style.visibility</p:attrName>
                                        </p:attrNameLst>
                                      </p:cBhvr>
                                      <p:to>
                                        <p:strVal val="visible"/>
                                      </p:to>
                                    </p:set>
                                  </p:childTnLst>
                                </p:cTn>
                              </p:par>
                              <p:par>
                                <p:cTn id="611" nodeType="withEffect" fill="hold" presetClass="entr" presetID="1">
                                  <p:stCondLst>
                                    <p:cond delay="0"/>
                                  </p:stCondLst>
                                  <p:childTnLst>
                                    <p:set>
                                      <p:cBhvr>
                                        <p:cTn id="612" dur="1" fill="hold">
                                          <p:stCondLst>
                                            <p:cond delay="0"/>
                                          </p:stCondLst>
                                        </p:cTn>
                                        <p:tgtEl>
                                          <p:spTgt spid="196">
                                            <p:txEl>
                                              <p:pRg st="3" end="3"/>
                                            </p:txEl>
                                          </p:spTgt>
                                        </p:tgtEl>
                                        <p:attrNameLst>
                                          <p:attrName>style.visibility</p:attrName>
                                        </p:attrNameLst>
                                      </p:cBhvr>
                                      <p:to>
                                        <p:strVal val="visible"/>
                                      </p:to>
                                    </p:set>
                                  </p:childTnLst>
                                </p:cTn>
                              </p:par>
                            </p:childTnLst>
                          </p:cTn>
                        </p:par>
                      </p:childTnLst>
                    </p:cTn>
                  </p:par>
                  <p:par>
                    <p:cTn id="613" fill="hold">
                      <p:stCondLst>
                        <p:cond delay="indefinite"/>
                      </p:stCondLst>
                      <p:childTnLst>
                        <p:par>
                          <p:cTn id="614" fill="hold">
                            <p:stCondLst>
                              <p:cond delay="0"/>
                            </p:stCondLst>
                            <p:childTnLst>
                              <p:par>
                                <p:cTn id="615" nodeType="clickEffect" fill="hold" presetClass="entr" presetID="1">
                                  <p:stCondLst>
                                    <p:cond delay="0"/>
                                  </p:stCondLst>
                                  <p:childTnLst>
                                    <p:set>
                                      <p:cBhvr>
                                        <p:cTn id="616" dur="1" fill="hold">
                                          <p:stCondLst>
                                            <p:cond delay="0"/>
                                          </p:stCondLst>
                                        </p:cTn>
                                        <p:tgtEl>
                                          <p:spTgt spid="196">
                                            <p:txEl>
                                              <p:pRg st="4" end="4"/>
                                            </p:txEl>
                                          </p:spTgt>
                                        </p:tgtEl>
                                        <p:attrNameLst>
                                          <p:attrName>style.visibility</p:attrName>
                                        </p:attrNameLst>
                                      </p:cBhvr>
                                      <p:to>
                                        <p:strVal val="visible"/>
                                      </p:to>
                                    </p:set>
                                  </p:childTnLst>
                                </p:cTn>
                              </p:par>
                              <p:par>
                                <p:cTn id="617" nodeType="withEffect" fill="hold" presetClass="entr" presetID="1">
                                  <p:stCondLst>
                                    <p:cond delay="0"/>
                                  </p:stCondLst>
                                  <p:childTnLst>
                                    <p:set>
                                      <p:cBhvr>
                                        <p:cTn id="618" dur="1" fill="hold">
                                          <p:stCondLst>
                                            <p:cond delay="0"/>
                                          </p:stCondLst>
                                        </p:cTn>
                                        <p:tgtEl>
                                          <p:spTgt spid="196">
                                            <p:txEl>
                                              <p:pRg st="5" end="5"/>
                                            </p:txEl>
                                          </p:spTgt>
                                        </p:tgtEl>
                                        <p:attrNameLst>
                                          <p:attrName>style.visibility</p:attrName>
                                        </p:attrNameLst>
                                      </p:cBhvr>
                                      <p:to>
                                        <p:strVal val="visible"/>
                                      </p:to>
                                    </p:set>
                                  </p:childTnLst>
                                </p:cTn>
                              </p:par>
                            </p:childTnLst>
                          </p:cTn>
                        </p:par>
                      </p:childTnLst>
                    </p:cTn>
                  </p:par>
                  <p:par>
                    <p:cTn id="619" fill="hold">
                      <p:stCondLst>
                        <p:cond delay="indefinite"/>
                      </p:stCondLst>
                      <p:childTnLst>
                        <p:par>
                          <p:cTn id="620" fill="hold">
                            <p:stCondLst>
                              <p:cond delay="0"/>
                            </p:stCondLst>
                            <p:childTnLst>
                              <p:par>
                                <p:cTn id="621" nodeType="clickEffect" fill="hold" presetClass="entr" presetID="1">
                                  <p:stCondLst>
                                    <p:cond delay="0"/>
                                  </p:stCondLst>
                                  <p:childTnLst>
                                    <p:set>
                                      <p:cBhvr>
                                        <p:cTn id="622" dur="1" fill="hold">
                                          <p:stCondLst>
                                            <p:cond delay="0"/>
                                          </p:stCondLst>
                                        </p:cTn>
                                        <p:tgtEl>
                                          <p:spTgt spid="196">
                                            <p:txEl>
                                              <p:pRg st="6" end="6"/>
                                            </p:txEl>
                                          </p:spTgt>
                                        </p:tgtEl>
                                        <p:attrNameLst>
                                          <p:attrName>style.visibility</p:attrName>
                                        </p:attrNameLst>
                                      </p:cBhvr>
                                      <p:to>
                                        <p:strVal val="visible"/>
                                      </p:to>
                                    </p:set>
                                  </p:childTnLst>
                                </p:cTn>
                              </p:par>
                              <p:par>
                                <p:cTn id="623" nodeType="withEffect" fill="hold" presetClass="entr" presetID="1">
                                  <p:stCondLst>
                                    <p:cond delay="0"/>
                                  </p:stCondLst>
                                  <p:childTnLst>
                                    <p:set>
                                      <p:cBhvr>
                                        <p:cTn id="624" dur="1" fill="hold">
                                          <p:stCondLst>
                                            <p:cond delay="0"/>
                                          </p:stCondLst>
                                        </p:cTn>
                                        <p:tgtEl>
                                          <p:spTgt spid="196">
                                            <p:txEl>
                                              <p:pRg st="7" end="7"/>
                                            </p:txEl>
                                          </p:spTgt>
                                        </p:tgtEl>
                                        <p:attrNameLst>
                                          <p:attrName>style.visibility</p:attrName>
                                        </p:attrNameLst>
                                      </p:cBhvr>
                                      <p:to>
                                        <p:strVal val="visible"/>
                                      </p:to>
                                    </p:set>
                                  </p:childTnLst>
                                </p:cTn>
                              </p:par>
                              <p:par>
                                <p:cTn id="625" nodeType="withEffect" fill="hold" presetClass="entr" presetID="1">
                                  <p:stCondLst>
                                    <p:cond delay="0"/>
                                  </p:stCondLst>
                                  <p:childTnLst>
                                    <p:set>
                                      <p:cBhvr>
                                        <p:cTn id="626" dur="1" fill="hold">
                                          <p:stCondLst>
                                            <p:cond delay="0"/>
                                          </p:stCondLst>
                                        </p:cTn>
                                        <p:tgtEl>
                                          <p:spTgt spid="196">
                                            <p:txEl>
                                              <p:pRg st="8" end="8"/>
                                            </p:txEl>
                                          </p:spTgt>
                                        </p:tgtEl>
                                        <p:attrNameLst>
                                          <p:attrName>style.visibility</p:attrName>
                                        </p:attrNameLst>
                                      </p:cBhvr>
                                      <p:to>
                                        <p:strVal val="visible"/>
                                      </p:to>
                                    </p:set>
                                  </p:childTnLst>
                                </p:cTn>
                              </p:par>
                            </p:childTnLst>
                          </p:cTn>
                        </p:par>
                      </p:childTnLst>
                    </p:cTn>
                  </p:par>
                  <p:par>
                    <p:cTn id="627" fill="hold">
                      <p:stCondLst>
                        <p:cond delay="indefinite"/>
                      </p:stCondLst>
                      <p:childTnLst>
                        <p:par>
                          <p:cTn id="628" fill="hold">
                            <p:stCondLst>
                              <p:cond delay="0"/>
                            </p:stCondLst>
                            <p:childTnLst>
                              <p:par>
                                <p:cTn id="629" nodeType="clickEffect" fill="hold" presetClass="entr" presetID="1">
                                  <p:stCondLst>
                                    <p:cond delay="0"/>
                                  </p:stCondLst>
                                  <p:childTnLst>
                                    <p:set>
                                      <p:cBhvr>
                                        <p:cTn id="630" dur="1" fill="hold">
                                          <p:stCondLst>
                                            <p:cond delay="0"/>
                                          </p:stCondLst>
                                        </p:cTn>
                                        <p:tgtEl>
                                          <p:spTgt spid="196">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PlaceHolder 1"/>
          <p:cNvSpPr>
            <a:spLocks noGrp="1"/>
          </p:cNvSpPr>
          <p:nvPr>
            <p:ph type="title"/>
          </p:nvPr>
        </p:nvSpPr>
        <p:spPr>
          <a:xfrm>
            <a:off x="227520" y="471240"/>
            <a:ext cx="10690920" cy="1307160"/>
          </a:xfrm>
          <a:prstGeom prst="rect">
            <a:avLst/>
          </a:prstGeom>
          <a:noFill/>
          <a:ln w="0">
            <a:noFill/>
          </a:ln>
        </p:spPr>
        <p:txBody>
          <a:bodyPr lIns="91440" rIns="91440" tIns="45720" bIns="45720" anchor="t">
            <a:noAutofit/>
          </a:bodyPr>
          <a:p>
            <a:pPr indent="0" defTabSz="914400">
              <a:lnSpc>
                <a:spcPct val="100000"/>
              </a:lnSpc>
              <a:buNone/>
            </a:pPr>
            <a:r>
              <a:rPr b="0" lang="da-DK" sz="4000" spc="31" strike="noStrike" u="none" cap="all">
                <a:solidFill>
                  <a:schemeClr val="lt1"/>
                </a:solidFill>
                <a:effectLst/>
                <a:uFillTx/>
                <a:latin typeface="Univers Condensed"/>
              </a:rPr>
              <a:t>Cirrose</a:t>
            </a:r>
            <a:endParaRPr b="0" lang="en-US" sz="4000" strike="noStrike" u="none">
              <a:solidFill>
                <a:schemeClr val="lt1"/>
              </a:solidFill>
              <a:effectLst/>
              <a:uFillTx/>
              <a:latin typeface="Calisto MT"/>
            </a:endParaRPr>
          </a:p>
        </p:txBody>
      </p:sp>
      <p:sp>
        <p:nvSpPr>
          <p:cNvPr id="201" name="PlaceHolder 2"/>
          <p:cNvSpPr>
            <a:spLocks noGrp="1"/>
          </p:cNvSpPr>
          <p:nvPr>
            <p:ph/>
          </p:nvPr>
        </p:nvSpPr>
        <p:spPr>
          <a:xfrm>
            <a:off x="227520" y="1338120"/>
            <a:ext cx="10690920" cy="4182480"/>
          </a:xfrm>
          <a:prstGeom prst="rect">
            <a:avLst/>
          </a:prstGeom>
          <a:noFill/>
          <a:ln w="0">
            <a:noFill/>
          </a:ln>
        </p:spPr>
        <p:txBody>
          <a:bodyPr lIns="91440" rIns="91440" tIns="45720" bIns="45720" anchor="t">
            <a:normAutofit/>
          </a:bodyPr>
          <a:p>
            <a:pPr marL="228600" indent="-228600" defTabSz="914400">
              <a:lnSpc>
                <a:spcPct val="150000"/>
              </a:lnSpc>
              <a:spcBef>
                <a:spcPts val="1001"/>
              </a:spcBef>
              <a:buClr>
                <a:srgbClr val="ffffff"/>
              </a:buClr>
              <a:buFont typeface="Arial"/>
              <a:buChar char="•"/>
            </a:pPr>
            <a:r>
              <a:rPr b="1" lang="da-DK" sz="2000" strike="noStrike" u="none">
                <a:solidFill>
                  <a:schemeClr val="lt1"/>
                </a:solidFill>
                <a:effectLst/>
                <a:uFillTx/>
                <a:latin typeface="Calisto MT"/>
              </a:rPr>
              <a:t>Behandling </a:t>
            </a:r>
            <a:endParaRPr b="0" lang="en-US" sz="20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Calisto MT"/>
              </a:rPr>
              <a:t>Fjerne årsag til levercirrosen </a:t>
            </a:r>
            <a:endParaRPr b="0" lang="en-US" sz="1800" strike="noStrike" u="none">
              <a:solidFill>
                <a:schemeClr val="lt1"/>
              </a:solidFill>
              <a:effectLst/>
              <a:uFillTx/>
              <a:latin typeface="Calisto MT"/>
            </a:endParaRPr>
          </a:p>
          <a:p>
            <a:pPr lvl="2" marL="1143000" indent="-228600" defTabSz="914400">
              <a:lnSpc>
                <a:spcPct val="150000"/>
              </a:lnSpc>
              <a:spcBef>
                <a:spcPts val="499"/>
              </a:spcBef>
              <a:buClr>
                <a:srgbClr val="ff0000"/>
              </a:buClr>
              <a:buFont typeface="Arial"/>
              <a:buChar char="•"/>
            </a:pPr>
            <a:r>
              <a:rPr b="0" lang="da-DK" sz="1600" strike="noStrike" u="none">
                <a:solidFill>
                  <a:srgbClr val="ff0000"/>
                </a:solidFill>
                <a:effectLst/>
                <a:uFillTx/>
                <a:latin typeface="Calisto MT"/>
              </a:rPr>
              <a:t>Alkoholophør</a:t>
            </a:r>
            <a:r>
              <a:rPr b="0" lang="da-DK" sz="1600" strike="noStrike" u="none">
                <a:solidFill>
                  <a:schemeClr val="lt1"/>
                </a:solidFill>
                <a:effectLst/>
                <a:uFillTx/>
                <a:latin typeface="Calisto MT"/>
              </a:rPr>
              <a:t> fx</a:t>
            </a:r>
            <a:endParaRPr b="0" lang="en-US" sz="16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Calisto MT"/>
              </a:rPr>
              <a:t>Ernæringsterapi (vigtigt)</a:t>
            </a:r>
            <a:endParaRPr b="0" lang="en-US" sz="1800" strike="noStrike" u="none">
              <a:solidFill>
                <a:schemeClr val="lt1"/>
              </a:solidFill>
              <a:effectLst/>
              <a:uFillTx/>
              <a:latin typeface="Calisto MT"/>
            </a:endParaRPr>
          </a:p>
          <a:p>
            <a:pPr lvl="2" marL="1143000" indent="-228600" defTabSz="914400">
              <a:lnSpc>
                <a:spcPct val="150000"/>
              </a:lnSpc>
              <a:spcBef>
                <a:spcPts val="499"/>
              </a:spcBef>
              <a:buClr>
                <a:srgbClr val="ffffff"/>
              </a:buClr>
              <a:buFont typeface="Arial"/>
              <a:buChar char="•"/>
            </a:pPr>
            <a:r>
              <a:rPr b="0" lang="da-DK" sz="1600" strike="noStrike" u="none">
                <a:solidFill>
                  <a:schemeClr val="lt1"/>
                </a:solidFill>
                <a:effectLst/>
                <a:uFillTx/>
                <a:latin typeface="Calisto MT"/>
              </a:rPr>
              <a:t>Proteintilskud </a:t>
            </a:r>
            <a:endParaRPr b="0" lang="en-US" sz="1600" strike="noStrike" u="none">
              <a:solidFill>
                <a:schemeClr val="lt1"/>
              </a:solidFill>
              <a:effectLst/>
              <a:uFillTx/>
              <a:latin typeface="Calisto MT"/>
            </a:endParaRPr>
          </a:p>
          <a:p>
            <a:pPr lvl="2" marL="1143000" indent="-228600" defTabSz="914400">
              <a:lnSpc>
                <a:spcPct val="150000"/>
              </a:lnSpc>
              <a:spcBef>
                <a:spcPts val="499"/>
              </a:spcBef>
              <a:buClr>
                <a:srgbClr val="ffffff"/>
              </a:buClr>
              <a:buFont typeface="Arial"/>
              <a:buChar char="•"/>
            </a:pPr>
            <a:r>
              <a:rPr b="0" lang="da-DK" sz="1600" strike="noStrike" u="none">
                <a:solidFill>
                  <a:schemeClr val="lt1"/>
                </a:solidFill>
                <a:effectLst/>
                <a:uFillTx/>
                <a:latin typeface="Calisto MT"/>
              </a:rPr>
              <a:t>B12 vitamin </a:t>
            </a:r>
            <a:endParaRPr b="0" lang="en-US" sz="16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Calisto MT"/>
              </a:rPr>
              <a:t>Behandling af komplikationer </a:t>
            </a:r>
            <a:endParaRPr b="0" lang="en-US" sz="1800" strike="noStrike" u="none">
              <a:solidFill>
                <a:schemeClr val="lt1"/>
              </a:solidFill>
              <a:effectLst/>
              <a:uFillTx/>
              <a:latin typeface="Calisto MT"/>
            </a:endParaRPr>
          </a:p>
          <a:p>
            <a:pPr lvl="1" marL="685800" indent="-228600" defTabSz="914400">
              <a:lnSpc>
                <a:spcPct val="150000"/>
              </a:lnSpc>
              <a:spcBef>
                <a:spcPts val="499"/>
              </a:spcBef>
              <a:buClr>
                <a:srgbClr val="ff0000"/>
              </a:buClr>
              <a:buFont typeface="Arial"/>
              <a:buChar char="•"/>
            </a:pPr>
            <a:r>
              <a:rPr b="0" lang="da-DK" sz="1800" strike="noStrike" u="none">
                <a:solidFill>
                  <a:srgbClr val="ff0000"/>
                </a:solidFill>
                <a:effectLst/>
                <a:uFillTx/>
                <a:latin typeface="Calisto MT"/>
              </a:rPr>
              <a:t>Levertransplantation </a:t>
            </a:r>
            <a:endParaRPr b="0" lang="en-US" sz="1800" strike="noStrike" u="none">
              <a:solidFill>
                <a:schemeClr val="lt1"/>
              </a:solidFill>
              <a:effectLst/>
              <a:uFillTx/>
              <a:latin typeface="Calisto MT"/>
            </a:endParaRPr>
          </a:p>
          <a:p>
            <a:pPr lvl="2" marL="1143000" indent="-228600" defTabSz="914400">
              <a:lnSpc>
                <a:spcPct val="150000"/>
              </a:lnSpc>
              <a:spcBef>
                <a:spcPts val="499"/>
              </a:spcBef>
              <a:buClr>
                <a:srgbClr val="ff0000"/>
              </a:buClr>
              <a:buFont typeface="Arial"/>
              <a:buChar char="•"/>
            </a:pPr>
            <a:r>
              <a:rPr b="0" lang="da-DK" sz="1600" strike="noStrike" u="none">
                <a:solidFill>
                  <a:srgbClr val="ff0000"/>
                </a:solidFill>
                <a:effectLst/>
                <a:uFillTx/>
                <a:latin typeface="Calisto MT"/>
              </a:rPr>
              <a:t>Eneste helbredende behandling</a:t>
            </a:r>
            <a:endParaRPr b="0" lang="en-US" sz="1600" strike="noStrike" u="none">
              <a:solidFill>
                <a:schemeClr val="lt1"/>
              </a:solidFill>
              <a:effectLst/>
              <a:uFillTx/>
              <a:latin typeface="Calisto MT"/>
            </a:endParaRPr>
          </a:p>
        </p:txBody>
      </p:sp>
      <p:pic>
        <p:nvPicPr>
          <p:cNvPr id="202" name="Picture 2" descr="Alkohol forbudt - Forbudsskilte - dit:skiltefirma"/>
          <p:cNvPicPr/>
          <p:nvPr/>
        </p:nvPicPr>
        <p:blipFill>
          <a:blip r:embed="rId1"/>
          <a:stretch/>
        </p:blipFill>
        <p:spPr>
          <a:xfrm>
            <a:off x="8989200" y="255600"/>
            <a:ext cx="3045960" cy="3045960"/>
          </a:xfrm>
          <a:prstGeom prst="rect">
            <a:avLst/>
          </a:prstGeom>
          <a:noFill/>
          <a:ln w="0">
            <a:noFill/>
          </a:ln>
        </p:spPr>
      </p:pic>
      <p:pic>
        <p:nvPicPr>
          <p:cNvPr id="203" name="Picture 6" descr="Protein by High on Life | Kosttilskud"/>
          <p:cNvPicPr/>
          <p:nvPr/>
        </p:nvPicPr>
        <p:blipFill>
          <a:blip r:embed="rId2"/>
          <a:stretch/>
        </p:blipFill>
        <p:spPr>
          <a:xfrm>
            <a:off x="8989200" y="3476520"/>
            <a:ext cx="3085560" cy="3085560"/>
          </a:xfrm>
          <a:prstGeom prst="rect">
            <a:avLst/>
          </a:prstGeom>
          <a:noFill/>
          <a:ln w="0">
            <a:noFill/>
          </a:ln>
        </p:spPr>
      </p:pic>
      <p:pic>
        <p:nvPicPr>
          <p:cNvPr id="204" name="Picture 4" descr="Camette Vitamin B12 - Cyanocobalamin 500 mcg tabletter 90 stk."/>
          <p:cNvPicPr/>
          <p:nvPr/>
        </p:nvPicPr>
        <p:blipFill>
          <a:blip r:embed="rId3"/>
          <a:stretch/>
        </p:blipFill>
        <p:spPr>
          <a:xfrm>
            <a:off x="7909200" y="4521240"/>
            <a:ext cx="1790280" cy="1790280"/>
          </a:xfrm>
          <a:prstGeom prst="rect">
            <a:avLst/>
          </a:prstGeom>
          <a:noFill/>
          <a:ln w="0">
            <a:noFill/>
          </a:ln>
        </p:spPr>
      </p:pic>
    </p:spTree>
  </p:cSld>
  <mc:AlternateContent>
    <mc:Choice Requires="p14">
      <p:transition spd="slow" p14:dur="2000"/>
    </mc:Choice>
    <mc:Fallback>
      <p:transition spd="slow"/>
    </mc:Fallback>
  </mc:AlternateContent>
  <p:timing>
    <p:tnLst>
      <p:par>
        <p:cTn id="631" dur="indefinite" restart="never" nodeType="tmRoot">
          <p:childTnLst>
            <p:seq>
              <p:cTn id="632" dur="indefinite" nodeType="mainSeq">
                <p:childTnLst>
                  <p:par>
                    <p:cTn id="633" fill="hold">
                      <p:stCondLst>
                        <p:cond delay="indefinite"/>
                      </p:stCondLst>
                      <p:childTnLst>
                        <p:par>
                          <p:cTn id="634" fill="hold">
                            <p:stCondLst>
                              <p:cond delay="0"/>
                            </p:stCondLst>
                            <p:childTnLst>
                              <p:par>
                                <p:cTn id="635" nodeType="clickEffect" fill="hold" presetClass="entr" presetID="1">
                                  <p:stCondLst>
                                    <p:cond delay="0"/>
                                  </p:stCondLst>
                                  <p:childTnLst>
                                    <p:set>
                                      <p:cBhvr>
                                        <p:cTn id="636" dur="1" fill="hold">
                                          <p:stCondLst>
                                            <p:cond delay="0"/>
                                          </p:stCondLst>
                                        </p:cTn>
                                        <p:tgtEl>
                                          <p:spTgt spid="201">
                                            <p:txEl>
                                              <p:pRg st="1" end="1"/>
                                            </p:txEl>
                                          </p:spTgt>
                                        </p:tgtEl>
                                        <p:attrNameLst>
                                          <p:attrName>style.visibility</p:attrName>
                                        </p:attrNameLst>
                                      </p:cBhvr>
                                      <p:to>
                                        <p:strVal val="visible"/>
                                      </p:to>
                                    </p:set>
                                  </p:childTnLst>
                                </p:cTn>
                              </p:par>
                              <p:par>
                                <p:cTn id="637" nodeType="withEffect" fill="hold" presetClass="entr" presetID="1">
                                  <p:stCondLst>
                                    <p:cond delay="0"/>
                                  </p:stCondLst>
                                  <p:childTnLst>
                                    <p:set>
                                      <p:cBhvr>
                                        <p:cTn id="638" dur="1" fill="hold">
                                          <p:stCondLst>
                                            <p:cond delay="0"/>
                                          </p:stCondLst>
                                        </p:cTn>
                                        <p:tgtEl>
                                          <p:spTgt spid="201">
                                            <p:txEl>
                                              <p:pRg st="2" end="2"/>
                                            </p:txEl>
                                          </p:spTgt>
                                        </p:tgtEl>
                                        <p:attrNameLst>
                                          <p:attrName>style.visibility</p:attrName>
                                        </p:attrNameLst>
                                      </p:cBhvr>
                                      <p:to>
                                        <p:strVal val="visible"/>
                                      </p:to>
                                    </p:set>
                                  </p:childTnLst>
                                </p:cTn>
                              </p:par>
                            </p:childTnLst>
                          </p:cTn>
                        </p:par>
                      </p:childTnLst>
                    </p:cTn>
                  </p:par>
                  <p:par>
                    <p:cTn id="639" fill="hold">
                      <p:stCondLst>
                        <p:cond delay="indefinite"/>
                      </p:stCondLst>
                      <p:childTnLst>
                        <p:par>
                          <p:cTn id="640" fill="hold">
                            <p:stCondLst>
                              <p:cond delay="0"/>
                            </p:stCondLst>
                            <p:childTnLst>
                              <p:par>
                                <p:cTn id="641" nodeType="clickEffect" fill="hold" presetClass="entr" presetID="1">
                                  <p:stCondLst>
                                    <p:cond delay="0"/>
                                  </p:stCondLst>
                                  <p:childTnLst>
                                    <p:set>
                                      <p:cBhvr>
                                        <p:cTn id="642" dur="1" fill="hold">
                                          <p:stCondLst>
                                            <p:cond delay="0"/>
                                          </p:stCondLst>
                                        </p:cTn>
                                        <p:tgtEl>
                                          <p:spTgt spid="202"/>
                                        </p:tgtEl>
                                        <p:attrNameLst>
                                          <p:attrName>style.visibility</p:attrName>
                                        </p:attrNameLst>
                                      </p:cBhvr>
                                      <p:to>
                                        <p:strVal val="visible"/>
                                      </p:to>
                                    </p:set>
                                  </p:childTnLst>
                                </p:cTn>
                              </p:par>
                            </p:childTnLst>
                          </p:cTn>
                        </p:par>
                      </p:childTnLst>
                    </p:cTn>
                  </p:par>
                  <p:par>
                    <p:cTn id="643" fill="hold">
                      <p:stCondLst>
                        <p:cond delay="indefinite"/>
                      </p:stCondLst>
                      <p:childTnLst>
                        <p:par>
                          <p:cTn id="644" fill="hold">
                            <p:stCondLst>
                              <p:cond delay="0"/>
                            </p:stCondLst>
                            <p:childTnLst>
                              <p:par>
                                <p:cTn id="645" nodeType="clickEffect" fill="hold" presetClass="entr" presetID="1">
                                  <p:stCondLst>
                                    <p:cond delay="0"/>
                                  </p:stCondLst>
                                  <p:childTnLst>
                                    <p:set>
                                      <p:cBhvr>
                                        <p:cTn id="646" dur="1" fill="hold">
                                          <p:stCondLst>
                                            <p:cond delay="0"/>
                                          </p:stCondLst>
                                        </p:cTn>
                                        <p:tgtEl>
                                          <p:spTgt spid="201">
                                            <p:txEl>
                                              <p:pRg st="3" end="3"/>
                                            </p:txEl>
                                          </p:spTgt>
                                        </p:tgtEl>
                                        <p:attrNameLst>
                                          <p:attrName>style.visibility</p:attrName>
                                        </p:attrNameLst>
                                      </p:cBhvr>
                                      <p:to>
                                        <p:strVal val="visible"/>
                                      </p:to>
                                    </p:set>
                                  </p:childTnLst>
                                </p:cTn>
                              </p:par>
                              <p:par>
                                <p:cTn id="647" nodeType="withEffect" fill="hold" presetClass="entr" presetID="1">
                                  <p:stCondLst>
                                    <p:cond delay="0"/>
                                  </p:stCondLst>
                                  <p:childTnLst>
                                    <p:set>
                                      <p:cBhvr>
                                        <p:cTn id="648" dur="1" fill="hold">
                                          <p:stCondLst>
                                            <p:cond delay="0"/>
                                          </p:stCondLst>
                                        </p:cTn>
                                        <p:tgtEl>
                                          <p:spTgt spid="201">
                                            <p:txEl>
                                              <p:pRg st="4" end="4"/>
                                            </p:txEl>
                                          </p:spTgt>
                                        </p:tgtEl>
                                        <p:attrNameLst>
                                          <p:attrName>style.visibility</p:attrName>
                                        </p:attrNameLst>
                                      </p:cBhvr>
                                      <p:to>
                                        <p:strVal val="visible"/>
                                      </p:to>
                                    </p:set>
                                  </p:childTnLst>
                                </p:cTn>
                              </p:par>
                              <p:par>
                                <p:cTn id="649" nodeType="withEffect" fill="hold" presetClass="entr" presetID="1">
                                  <p:stCondLst>
                                    <p:cond delay="0"/>
                                  </p:stCondLst>
                                  <p:childTnLst>
                                    <p:set>
                                      <p:cBhvr>
                                        <p:cTn id="650" dur="1" fill="hold">
                                          <p:stCondLst>
                                            <p:cond delay="0"/>
                                          </p:stCondLst>
                                        </p:cTn>
                                        <p:tgtEl>
                                          <p:spTgt spid="201">
                                            <p:txEl>
                                              <p:pRg st="5" end="5"/>
                                            </p:txEl>
                                          </p:spTgt>
                                        </p:tgtEl>
                                        <p:attrNameLst>
                                          <p:attrName>style.visibility</p:attrName>
                                        </p:attrNameLst>
                                      </p:cBhvr>
                                      <p:to>
                                        <p:strVal val="visible"/>
                                      </p:to>
                                    </p:set>
                                  </p:childTnLst>
                                </p:cTn>
                              </p:par>
                            </p:childTnLst>
                          </p:cTn>
                        </p:par>
                      </p:childTnLst>
                    </p:cTn>
                  </p:par>
                  <p:par>
                    <p:cTn id="651" fill="hold">
                      <p:stCondLst>
                        <p:cond delay="indefinite"/>
                      </p:stCondLst>
                      <p:childTnLst>
                        <p:par>
                          <p:cTn id="652" fill="hold">
                            <p:stCondLst>
                              <p:cond delay="0"/>
                            </p:stCondLst>
                            <p:childTnLst>
                              <p:par>
                                <p:cTn id="653" nodeType="clickEffect" fill="hold" presetClass="entr" presetID="1">
                                  <p:stCondLst>
                                    <p:cond delay="0"/>
                                  </p:stCondLst>
                                  <p:childTnLst>
                                    <p:set>
                                      <p:cBhvr>
                                        <p:cTn id="654" dur="1" fill="hold">
                                          <p:stCondLst>
                                            <p:cond delay="0"/>
                                          </p:stCondLst>
                                        </p:cTn>
                                        <p:tgtEl>
                                          <p:spTgt spid="203"/>
                                        </p:tgtEl>
                                        <p:attrNameLst>
                                          <p:attrName>style.visibility</p:attrName>
                                        </p:attrNameLst>
                                      </p:cBhvr>
                                      <p:to>
                                        <p:strVal val="visible"/>
                                      </p:to>
                                    </p:set>
                                  </p:childTnLst>
                                </p:cTn>
                              </p:par>
                            </p:childTnLst>
                          </p:cTn>
                        </p:par>
                      </p:childTnLst>
                    </p:cTn>
                  </p:par>
                  <p:par>
                    <p:cTn id="655" fill="hold">
                      <p:stCondLst>
                        <p:cond delay="indefinite"/>
                      </p:stCondLst>
                      <p:childTnLst>
                        <p:par>
                          <p:cTn id="656" fill="hold">
                            <p:stCondLst>
                              <p:cond delay="0"/>
                            </p:stCondLst>
                            <p:childTnLst>
                              <p:par>
                                <p:cTn id="657" nodeType="clickEffect" fill="hold" presetClass="entr" presetID="1">
                                  <p:stCondLst>
                                    <p:cond delay="0"/>
                                  </p:stCondLst>
                                  <p:childTnLst>
                                    <p:set>
                                      <p:cBhvr>
                                        <p:cTn id="658" dur="1" fill="hold">
                                          <p:stCondLst>
                                            <p:cond delay="0"/>
                                          </p:stCondLst>
                                        </p:cTn>
                                        <p:tgtEl>
                                          <p:spTgt spid="204"/>
                                        </p:tgtEl>
                                        <p:attrNameLst>
                                          <p:attrName>style.visibility</p:attrName>
                                        </p:attrNameLst>
                                      </p:cBhvr>
                                      <p:to>
                                        <p:strVal val="visible"/>
                                      </p:to>
                                    </p:set>
                                  </p:childTnLst>
                                </p:cTn>
                              </p:par>
                            </p:childTnLst>
                          </p:cTn>
                        </p:par>
                      </p:childTnLst>
                    </p:cTn>
                  </p:par>
                  <p:par>
                    <p:cTn id="659" fill="hold">
                      <p:stCondLst>
                        <p:cond delay="indefinite"/>
                      </p:stCondLst>
                      <p:childTnLst>
                        <p:par>
                          <p:cTn id="660" fill="hold">
                            <p:stCondLst>
                              <p:cond delay="0"/>
                            </p:stCondLst>
                            <p:childTnLst>
                              <p:par>
                                <p:cTn id="661" nodeType="clickEffect" fill="hold" presetClass="entr" presetID="1">
                                  <p:stCondLst>
                                    <p:cond delay="0"/>
                                  </p:stCondLst>
                                  <p:childTnLst>
                                    <p:set>
                                      <p:cBhvr>
                                        <p:cTn id="662" dur="1" fill="hold">
                                          <p:stCondLst>
                                            <p:cond delay="0"/>
                                          </p:stCondLst>
                                        </p:cTn>
                                        <p:tgtEl>
                                          <p:spTgt spid="201">
                                            <p:txEl>
                                              <p:pRg st="6" end="6"/>
                                            </p:txEl>
                                          </p:spTgt>
                                        </p:tgtEl>
                                        <p:attrNameLst>
                                          <p:attrName>style.visibility</p:attrName>
                                        </p:attrNameLst>
                                      </p:cBhvr>
                                      <p:to>
                                        <p:strVal val="visible"/>
                                      </p:to>
                                    </p:set>
                                  </p:childTnLst>
                                </p:cTn>
                              </p:par>
                            </p:childTnLst>
                          </p:cTn>
                        </p:par>
                      </p:childTnLst>
                    </p:cTn>
                  </p:par>
                  <p:par>
                    <p:cTn id="663" fill="hold">
                      <p:stCondLst>
                        <p:cond delay="indefinite"/>
                      </p:stCondLst>
                      <p:childTnLst>
                        <p:par>
                          <p:cTn id="664" fill="hold">
                            <p:stCondLst>
                              <p:cond delay="0"/>
                            </p:stCondLst>
                            <p:childTnLst>
                              <p:par>
                                <p:cTn id="665" nodeType="clickEffect" fill="hold" presetClass="entr" presetID="1">
                                  <p:stCondLst>
                                    <p:cond delay="0"/>
                                  </p:stCondLst>
                                  <p:childTnLst>
                                    <p:set>
                                      <p:cBhvr>
                                        <p:cTn id="666" dur="1" fill="hold">
                                          <p:stCondLst>
                                            <p:cond delay="0"/>
                                          </p:stCondLst>
                                        </p:cTn>
                                        <p:tgtEl>
                                          <p:spTgt spid="201">
                                            <p:txEl>
                                              <p:pRg st="7" end="7"/>
                                            </p:txEl>
                                          </p:spTgt>
                                        </p:tgtEl>
                                        <p:attrNameLst>
                                          <p:attrName>style.visibility</p:attrName>
                                        </p:attrNameLst>
                                      </p:cBhvr>
                                      <p:to>
                                        <p:strVal val="visible"/>
                                      </p:to>
                                    </p:set>
                                  </p:childTnLst>
                                </p:cTn>
                              </p:par>
                              <p:par>
                                <p:cTn id="667" nodeType="withEffect" fill="hold" presetClass="entr" presetID="1">
                                  <p:stCondLst>
                                    <p:cond delay="0"/>
                                  </p:stCondLst>
                                  <p:childTnLst>
                                    <p:set>
                                      <p:cBhvr>
                                        <p:cTn id="668" dur="1" fill="hold">
                                          <p:stCondLst>
                                            <p:cond delay="0"/>
                                          </p:stCondLst>
                                        </p:cTn>
                                        <p:tgtEl>
                                          <p:spTgt spid="201">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PlaceHolder 1"/>
          <p:cNvSpPr>
            <a:spLocks noGrp="1"/>
          </p:cNvSpPr>
          <p:nvPr>
            <p:ph type="title"/>
          </p:nvPr>
        </p:nvSpPr>
        <p:spPr>
          <a:xfrm>
            <a:off x="227520" y="471240"/>
            <a:ext cx="10690920" cy="1307160"/>
          </a:xfrm>
          <a:prstGeom prst="rect">
            <a:avLst/>
          </a:prstGeom>
          <a:noFill/>
          <a:ln w="0">
            <a:noFill/>
          </a:ln>
        </p:spPr>
        <p:txBody>
          <a:bodyPr lIns="91440" rIns="91440" tIns="45720" bIns="45720" anchor="t">
            <a:noAutofit/>
          </a:bodyPr>
          <a:p>
            <a:pPr indent="0" defTabSz="914400">
              <a:lnSpc>
                <a:spcPct val="100000"/>
              </a:lnSpc>
              <a:buNone/>
            </a:pPr>
            <a:r>
              <a:rPr b="0" lang="da-DK" sz="4000" spc="31" strike="noStrike" u="none" cap="all">
                <a:solidFill>
                  <a:schemeClr val="lt1"/>
                </a:solidFill>
                <a:effectLst/>
                <a:uFillTx/>
                <a:latin typeface="Univers Condensed"/>
              </a:rPr>
              <a:t>Levertransplantation </a:t>
            </a:r>
            <a:endParaRPr b="0" lang="en-US" sz="4000" strike="noStrike" u="none">
              <a:solidFill>
                <a:schemeClr val="lt1"/>
              </a:solidFill>
              <a:effectLst/>
              <a:uFillTx/>
              <a:latin typeface="Calisto MT"/>
            </a:endParaRPr>
          </a:p>
        </p:txBody>
      </p:sp>
      <p:sp>
        <p:nvSpPr>
          <p:cNvPr id="206" name="PlaceHolder 2"/>
          <p:cNvSpPr>
            <a:spLocks noGrp="1"/>
          </p:cNvSpPr>
          <p:nvPr>
            <p:ph/>
          </p:nvPr>
        </p:nvSpPr>
        <p:spPr>
          <a:xfrm>
            <a:off x="227520" y="1338120"/>
            <a:ext cx="10690920" cy="4182480"/>
          </a:xfrm>
          <a:prstGeom prst="rect">
            <a:avLst/>
          </a:prstGeom>
          <a:noFill/>
          <a:ln w="0">
            <a:noFill/>
          </a:ln>
        </p:spPr>
        <p:txBody>
          <a:bodyPr lIns="91440" rIns="91440" tIns="45720" bIns="45720" anchor="t">
            <a:normAutofit lnSpcReduction="9999"/>
          </a:bodyPr>
          <a:p>
            <a:pPr marL="228600" indent="-228600" defTabSz="914400">
              <a:lnSpc>
                <a:spcPct val="150000"/>
              </a:lnSpc>
              <a:spcBef>
                <a:spcPts val="1001"/>
              </a:spcBef>
              <a:buClr>
                <a:srgbClr val="ff0000"/>
              </a:buClr>
              <a:buFont typeface="Arial"/>
              <a:buChar char="•"/>
            </a:pPr>
            <a:r>
              <a:rPr b="0" lang="da-DK" sz="2000" strike="noStrike" u="none">
                <a:solidFill>
                  <a:srgbClr val="ff0000"/>
                </a:solidFill>
                <a:effectLst/>
                <a:uFillTx/>
                <a:latin typeface="Calisto MT"/>
              </a:rPr>
              <a:t>Meget omfattende og kompliceret OP </a:t>
            </a:r>
            <a:endParaRPr b="0" lang="en-US" sz="2000" strike="noStrike" u="none">
              <a:solidFill>
                <a:schemeClr val="lt1"/>
              </a:solidFill>
              <a:effectLst/>
              <a:uFillTx/>
              <a:latin typeface="Calisto MT"/>
            </a:endParaRPr>
          </a:p>
          <a:p>
            <a:pPr marL="228600" indent="-228600" defTabSz="914400">
              <a:lnSpc>
                <a:spcPct val="150000"/>
              </a:lnSpc>
              <a:spcBef>
                <a:spcPts val="1001"/>
              </a:spcBef>
              <a:buClr>
                <a:srgbClr val="ffffff"/>
              </a:buClr>
              <a:buFont typeface="Arial"/>
              <a:buChar char="•"/>
            </a:pPr>
            <a:r>
              <a:rPr b="0" lang="da-DK" sz="2000" strike="noStrike" u="none">
                <a:solidFill>
                  <a:schemeClr val="lt1"/>
                </a:solidFill>
                <a:effectLst/>
                <a:uFillTx/>
                <a:latin typeface="Calisto MT"/>
              </a:rPr>
              <a:t>Ca. 50 om året</a:t>
            </a:r>
            <a:endParaRPr b="0" lang="en-US" sz="2000" strike="noStrike" u="none">
              <a:solidFill>
                <a:schemeClr val="lt1"/>
              </a:solidFill>
              <a:effectLst/>
              <a:uFillTx/>
              <a:latin typeface="Calisto MT"/>
            </a:endParaRPr>
          </a:p>
          <a:p>
            <a:pPr marL="228600" indent="-228600" defTabSz="914400">
              <a:lnSpc>
                <a:spcPct val="150000"/>
              </a:lnSpc>
              <a:spcBef>
                <a:spcPts val="1001"/>
              </a:spcBef>
              <a:buClr>
                <a:srgbClr val="ff0000"/>
              </a:buClr>
              <a:buFont typeface="Arial"/>
              <a:buChar char="•"/>
            </a:pPr>
            <a:r>
              <a:rPr b="0" lang="da-DK" sz="2000" strike="noStrike" u="none">
                <a:solidFill>
                  <a:srgbClr val="ff0000"/>
                </a:solidFill>
                <a:effectLst/>
                <a:uFillTx/>
                <a:latin typeface="Calisto MT"/>
              </a:rPr>
              <a:t>Få donorer – mange leversyge </a:t>
            </a:r>
            <a:endParaRPr b="0" lang="en-US" sz="2000" strike="noStrike" u="none">
              <a:solidFill>
                <a:schemeClr val="lt1"/>
              </a:solidFill>
              <a:effectLst/>
              <a:uFillTx/>
              <a:latin typeface="Calisto MT"/>
            </a:endParaRPr>
          </a:p>
          <a:p>
            <a:pPr marL="228600" indent="-228600" defTabSz="914400">
              <a:lnSpc>
                <a:spcPct val="150000"/>
              </a:lnSpc>
              <a:spcBef>
                <a:spcPts val="1001"/>
              </a:spcBef>
              <a:buClr>
                <a:srgbClr val="ffffff"/>
              </a:buClr>
              <a:buFont typeface="Arial"/>
              <a:buChar char="•"/>
            </a:pPr>
            <a:r>
              <a:rPr b="0" lang="da-DK" sz="2000" strike="noStrike" u="none">
                <a:solidFill>
                  <a:schemeClr val="lt1"/>
                </a:solidFill>
                <a:effectLst/>
                <a:uFillTx/>
                <a:latin typeface="Calisto MT"/>
              </a:rPr>
              <a:t>Nøje udvælgelse af pt. </a:t>
            </a:r>
            <a:endParaRPr b="0" lang="en-US" sz="20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Calisto MT"/>
              </a:rPr>
              <a:t>Skal fx være helt afholdende min 6 mdr. </a:t>
            </a:r>
            <a:endParaRPr b="0" lang="en-US" sz="18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Calisto MT"/>
              </a:rPr>
              <a:t>Skal kunne tåle livslang immunsuppressiv behandling </a:t>
            </a:r>
            <a:endParaRPr b="0" lang="en-US" sz="18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Calisto MT"/>
              </a:rPr>
              <a:t>Osv… </a:t>
            </a:r>
            <a:endParaRPr b="0" lang="en-US" sz="1800" strike="noStrike" u="none">
              <a:solidFill>
                <a:schemeClr val="lt1"/>
              </a:solidFill>
              <a:effectLst/>
              <a:uFillTx/>
              <a:latin typeface="Calisto MT"/>
            </a:endParaRPr>
          </a:p>
          <a:p>
            <a:pPr marL="228600" indent="-228600" defTabSz="914400">
              <a:lnSpc>
                <a:spcPct val="150000"/>
              </a:lnSpc>
              <a:spcBef>
                <a:spcPts val="1001"/>
              </a:spcBef>
              <a:buClr>
                <a:srgbClr val="ffffff"/>
              </a:buClr>
              <a:buFont typeface="Arial"/>
              <a:buChar char="•"/>
            </a:pPr>
            <a:r>
              <a:rPr b="0" lang="da-DK" sz="2000" strike="noStrike" u="none">
                <a:solidFill>
                  <a:schemeClr val="lt1"/>
                </a:solidFill>
                <a:effectLst/>
                <a:uFillTx/>
                <a:latin typeface="Calisto MT"/>
              </a:rPr>
              <a:t>Over 90% overlevelse efter 1 år </a:t>
            </a:r>
            <a:endParaRPr b="0" lang="en-US" sz="2000" strike="noStrike" u="none">
              <a:solidFill>
                <a:schemeClr val="lt1"/>
              </a:solidFill>
              <a:effectLst/>
              <a:uFillTx/>
              <a:latin typeface="Calisto MT"/>
            </a:endParaRPr>
          </a:p>
        </p:txBody>
      </p:sp>
      <p:pic>
        <p:nvPicPr>
          <p:cNvPr id="207" name="Picture 8" descr="Danmark bør vælge en organdonormodel, der ikke lader folk dø - politiken.dk"/>
          <p:cNvPicPr/>
          <p:nvPr/>
        </p:nvPicPr>
        <p:blipFill>
          <a:blip r:embed="rId1"/>
          <a:stretch/>
        </p:blipFill>
        <p:spPr>
          <a:xfrm>
            <a:off x="7194600" y="1690560"/>
            <a:ext cx="4571640" cy="2571480"/>
          </a:xfrm>
          <a:prstGeom prst="rect">
            <a:avLst/>
          </a:prstGeom>
          <a:noFill/>
          <a:ln w="0">
            <a:noFill/>
          </a:ln>
        </p:spPr>
      </p:pic>
    </p:spTree>
  </p:cSld>
  <mc:AlternateContent>
    <mc:Choice Requires="p14">
      <p:transition spd="slow" p14:dur="2000"/>
    </mc:Choice>
    <mc:Fallback>
      <p:transition spd="slow"/>
    </mc:Fallback>
  </mc:AlternateContent>
  <p:timing>
    <p:tnLst>
      <p:par>
        <p:cTn id="669" dur="indefinite" restart="never" nodeType="tmRoot">
          <p:childTnLst>
            <p:seq>
              <p:cTn id="670" dur="indefinite" nodeType="mainSeq">
                <p:childTnLst>
                  <p:par>
                    <p:cTn id="671" fill="hold">
                      <p:stCondLst>
                        <p:cond delay="indefinite"/>
                      </p:stCondLst>
                      <p:childTnLst>
                        <p:par>
                          <p:cTn id="672" fill="hold">
                            <p:stCondLst>
                              <p:cond delay="0"/>
                            </p:stCondLst>
                            <p:childTnLst>
                              <p:par>
                                <p:cTn id="673" nodeType="clickEffect" fill="hold" presetClass="entr" presetID="1">
                                  <p:stCondLst>
                                    <p:cond delay="0"/>
                                  </p:stCondLst>
                                  <p:childTnLst>
                                    <p:set>
                                      <p:cBhvr>
                                        <p:cTn id="674" dur="1" fill="hold">
                                          <p:stCondLst>
                                            <p:cond delay="0"/>
                                          </p:stCondLst>
                                        </p:cTn>
                                        <p:tgtEl>
                                          <p:spTgt spid="206">
                                            <p:txEl>
                                              <p:pRg st="2" end="2"/>
                                            </p:txEl>
                                          </p:spTgt>
                                        </p:tgtEl>
                                        <p:attrNameLst>
                                          <p:attrName>style.visibility</p:attrName>
                                        </p:attrNameLst>
                                      </p:cBhvr>
                                      <p:to>
                                        <p:strVal val="visible"/>
                                      </p:to>
                                    </p:set>
                                  </p:childTnLst>
                                </p:cTn>
                              </p:par>
                            </p:childTnLst>
                          </p:cTn>
                        </p:par>
                      </p:childTnLst>
                    </p:cTn>
                  </p:par>
                  <p:par>
                    <p:cTn id="675" fill="hold">
                      <p:stCondLst>
                        <p:cond delay="indefinite"/>
                      </p:stCondLst>
                      <p:childTnLst>
                        <p:par>
                          <p:cTn id="676" fill="hold">
                            <p:stCondLst>
                              <p:cond delay="0"/>
                            </p:stCondLst>
                            <p:childTnLst>
                              <p:par>
                                <p:cTn id="677" nodeType="clickEffect" fill="hold" presetClass="entr" presetID="1">
                                  <p:stCondLst>
                                    <p:cond delay="0"/>
                                  </p:stCondLst>
                                  <p:childTnLst>
                                    <p:set>
                                      <p:cBhvr>
                                        <p:cTn id="678" dur="1" fill="hold">
                                          <p:stCondLst>
                                            <p:cond delay="0"/>
                                          </p:stCondLst>
                                        </p:cTn>
                                        <p:tgtEl>
                                          <p:spTgt spid="206">
                                            <p:txEl>
                                              <p:pRg st="3" end="3"/>
                                            </p:txEl>
                                          </p:spTgt>
                                        </p:tgtEl>
                                        <p:attrNameLst>
                                          <p:attrName>style.visibility</p:attrName>
                                        </p:attrNameLst>
                                      </p:cBhvr>
                                      <p:to>
                                        <p:strVal val="visible"/>
                                      </p:to>
                                    </p:set>
                                  </p:childTnLst>
                                </p:cTn>
                              </p:par>
                              <p:par>
                                <p:cTn id="679" nodeType="withEffect" fill="hold" presetClass="entr" presetID="1">
                                  <p:stCondLst>
                                    <p:cond delay="0"/>
                                  </p:stCondLst>
                                  <p:childTnLst>
                                    <p:set>
                                      <p:cBhvr>
                                        <p:cTn id="680" dur="1" fill="hold">
                                          <p:stCondLst>
                                            <p:cond delay="0"/>
                                          </p:stCondLst>
                                        </p:cTn>
                                        <p:tgtEl>
                                          <p:spTgt spid="206">
                                            <p:txEl>
                                              <p:pRg st="4" end="4"/>
                                            </p:txEl>
                                          </p:spTgt>
                                        </p:tgtEl>
                                        <p:attrNameLst>
                                          <p:attrName>style.visibility</p:attrName>
                                        </p:attrNameLst>
                                      </p:cBhvr>
                                      <p:to>
                                        <p:strVal val="visible"/>
                                      </p:to>
                                    </p:set>
                                  </p:childTnLst>
                                </p:cTn>
                              </p:par>
                              <p:par>
                                <p:cTn id="681" nodeType="withEffect" fill="hold" presetClass="entr" presetID="1">
                                  <p:stCondLst>
                                    <p:cond delay="0"/>
                                  </p:stCondLst>
                                  <p:childTnLst>
                                    <p:set>
                                      <p:cBhvr>
                                        <p:cTn id="682" dur="1" fill="hold">
                                          <p:stCondLst>
                                            <p:cond delay="0"/>
                                          </p:stCondLst>
                                        </p:cTn>
                                        <p:tgtEl>
                                          <p:spTgt spid="206">
                                            <p:txEl>
                                              <p:pRg st="5" end="5"/>
                                            </p:txEl>
                                          </p:spTgt>
                                        </p:tgtEl>
                                        <p:attrNameLst>
                                          <p:attrName>style.visibility</p:attrName>
                                        </p:attrNameLst>
                                      </p:cBhvr>
                                      <p:to>
                                        <p:strVal val="visible"/>
                                      </p:to>
                                    </p:set>
                                  </p:childTnLst>
                                </p:cTn>
                              </p:par>
                              <p:par>
                                <p:cTn id="683" nodeType="withEffect" fill="hold" presetClass="entr" presetID="1">
                                  <p:stCondLst>
                                    <p:cond delay="0"/>
                                  </p:stCondLst>
                                  <p:childTnLst>
                                    <p:set>
                                      <p:cBhvr>
                                        <p:cTn id="684" dur="1" fill="hold">
                                          <p:stCondLst>
                                            <p:cond delay="0"/>
                                          </p:stCondLst>
                                        </p:cTn>
                                        <p:tgtEl>
                                          <p:spTgt spid="206">
                                            <p:txEl>
                                              <p:pRg st="6" end="6"/>
                                            </p:txEl>
                                          </p:spTgt>
                                        </p:tgtEl>
                                        <p:attrNameLst>
                                          <p:attrName>style.visibility</p:attrName>
                                        </p:attrNameLst>
                                      </p:cBhvr>
                                      <p:to>
                                        <p:strVal val="visible"/>
                                      </p:to>
                                    </p:set>
                                  </p:childTnLst>
                                </p:cTn>
                              </p:par>
                            </p:childTnLst>
                          </p:cTn>
                        </p:par>
                      </p:childTnLst>
                    </p:cTn>
                  </p:par>
                  <p:par>
                    <p:cTn id="685" fill="hold">
                      <p:stCondLst>
                        <p:cond delay="indefinite"/>
                      </p:stCondLst>
                      <p:childTnLst>
                        <p:par>
                          <p:cTn id="686" fill="hold">
                            <p:stCondLst>
                              <p:cond delay="0"/>
                            </p:stCondLst>
                            <p:childTnLst>
                              <p:par>
                                <p:cTn id="687" nodeType="clickEffect" fill="hold" presetClass="entr" presetID="1">
                                  <p:stCondLst>
                                    <p:cond delay="0"/>
                                  </p:stCondLst>
                                  <p:childTnLst>
                                    <p:set>
                                      <p:cBhvr>
                                        <p:cTn id="688" dur="1" fill="hold">
                                          <p:stCondLst>
                                            <p:cond delay="0"/>
                                          </p:stCondLst>
                                        </p:cTn>
                                        <p:tgtEl>
                                          <p:spTgt spid="206">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8" name="Billede 7" descr=""/>
          <p:cNvPicPr/>
          <p:nvPr/>
        </p:nvPicPr>
        <p:blipFill>
          <a:blip r:embed="rId1"/>
          <a:srcRect l="0" t="16289" r="0" b="10109"/>
          <a:stretch/>
        </p:blipFill>
        <p:spPr>
          <a:xfrm>
            <a:off x="321840" y="321840"/>
            <a:ext cx="5674680" cy="3017160"/>
          </a:xfrm>
          <a:prstGeom prst="rect">
            <a:avLst/>
          </a:prstGeom>
          <a:noFill/>
          <a:ln w="0">
            <a:noFill/>
          </a:ln>
        </p:spPr>
      </p:pic>
      <p:pic>
        <p:nvPicPr>
          <p:cNvPr id="209" name="Picture 4" descr="Forskere finder ny kur mod leversvigt | illvid.dk"/>
          <p:cNvPicPr/>
          <p:nvPr/>
        </p:nvPicPr>
        <p:blipFill>
          <a:blip r:embed="rId2"/>
          <a:srcRect l="0" t="8192" r="-3" b="20814"/>
          <a:stretch/>
        </p:blipFill>
        <p:spPr>
          <a:xfrm>
            <a:off x="321840" y="3510720"/>
            <a:ext cx="5674680" cy="2789640"/>
          </a:xfrm>
          <a:prstGeom prst="rect">
            <a:avLst/>
          </a:prstGeom>
          <a:noFill/>
          <a:ln w="0">
            <a:noFill/>
          </a:ln>
        </p:spPr>
      </p:pic>
      <p:pic>
        <p:nvPicPr>
          <p:cNvPr id="210" name="Picture 2" descr="Levende donor — Fotograf Joachim Rode"/>
          <p:cNvPicPr/>
          <p:nvPr/>
        </p:nvPicPr>
        <p:blipFill>
          <a:blip r:embed="rId3"/>
          <a:srcRect l="9947" t="0" r="26699" b="0"/>
          <a:stretch/>
        </p:blipFill>
        <p:spPr>
          <a:xfrm>
            <a:off x="6195240" y="321840"/>
            <a:ext cx="5674680" cy="5978880"/>
          </a:xfrm>
          <a:prstGeom prst="rect">
            <a:avLst/>
          </a:prstGeom>
          <a:noFill/>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1" name="Picture 2" descr="Når alkoholen tager magten | Bornholms Folkebiblioteker"/>
          <p:cNvPicPr/>
          <p:nvPr/>
        </p:nvPicPr>
        <p:blipFill>
          <a:blip r:embed="rId1"/>
          <a:stretch/>
        </p:blipFill>
        <p:spPr>
          <a:xfrm>
            <a:off x="8657640" y="1047600"/>
            <a:ext cx="4169160" cy="4915800"/>
          </a:xfrm>
          <a:prstGeom prst="rect">
            <a:avLst/>
          </a:prstGeom>
          <a:noFill/>
          <a:ln w="0">
            <a:noFill/>
          </a:ln>
        </p:spPr>
      </p:pic>
      <p:sp>
        <p:nvSpPr>
          <p:cNvPr id="212" name="PlaceHolder 1"/>
          <p:cNvSpPr>
            <a:spLocks noGrp="1"/>
          </p:cNvSpPr>
          <p:nvPr>
            <p:ph type="title"/>
          </p:nvPr>
        </p:nvSpPr>
        <p:spPr>
          <a:xfrm>
            <a:off x="227520" y="471240"/>
            <a:ext cx="10690920" cy="1307160"/>
          </a:xfrm>
          <a:prstGeom prst="rect">
            <a:avLst/>
          </a:prstGeom>
          <a:noFill/>
          <a:ln w="0">
            <a:noFill/>
          </a:ln>
        </p:spPr>
        <p:txBody>
          <a:bodyPr lIns="91440" rIns="91440" tIns="45720" bIns="45720" anchor="t">
            <a:noAutofit/>
          </a:bodyPr>
          <a:p>
            <a:pPr indent="0" defTabSz="914400">
              <a:lnSpc>
                <a:spcPct val="100000"/>
              </a:lnSpc>
              <a:buNone/>
            </a:pPr>
            <a:r>
              <a:rPr b="0" lang="da-DK" sz="4000" spc="31" strike="noStrike" u="none" cap="all">
                <a:solidFill>
                  <a:schemeClr val="lt1"/>
                </a:solidFill>
                <a:effectLst/>
                <a:uFillTx/>
                <a:latin typeface="Univers Condensed"/>
              </a:rPr>
              <a:t>Alkoholisk leversygdom</a:t>
            </a:r>
            <a:endParaRPr b="0" lang="en-US" sz="4000" strike="noStrike" u="none">
              <a:solidFill>
                <a:schemeClr val="lt1"/>
              </a:solidFill>
              <a:effectLst/>
              <a:uFillTx/>
              <a:latin typeface="Calisto MT"/>
            </a:endParaRPr>
          </a:p>
        </p:txBody>
      </p:sp>
      <p:sp>
        <p:nvSpPr>
          <p:cNvPr id="213" name="PlaceHolder 2"/>
          <p:cNvSpPr>
            <a:spLocks noGrp="1"/>
          </p:cNvSpPr>
          <p:nvPr>
            <p:ph/>
          </p:nvPr>
        </p:nvSpPr>
        <p:spPr>
          <a:xfrm>
            <a:off x="227520" y="1338120"/>
            <a:ext cx="10690920" cy="4182480"/>
          </a:xfrm>
          <a:prstGeom prst="rect">
            <a:avLst/>
          </a:prstGeom>
          <a:noFill/>
          <a:ln w="0">
            <a:noFill/>
          </a:ln>
        </p:spPr>
        <p:txBody>
          <a:bodyPr lIns="91440" rIns="91440" tIns="45720" bIns="45720" anchor="t">
            <a:normAutofit/>
          </a:bodyPr>
          <a:p>
            <a:pPr marL="228600" indent="-228600" defTabSz="914400">
              <a:lnSpc>
                <a:spcPct val="150000"/>
              </a:lnSpc>
              <a:spcBef>
                <a:spcPts val="1001"/>
              </a:spcBef>
              <a:buClr>
                <a:srgbClr val="ffffff"/>
              </a:buClr>
              <a:buFont typeface="Arial"/>
              <a:buChar char="•"/>
            </a:pPr>
            <a:r>
              <a:rPr b="0" lang="da-DK" sz="2000" strike="noStrike" u="none">
                <a:solidFill>
                  <a:schemeClr val="lt1"/>
                </a:solidFill>
                <a:effectLst/>
                <a:uFillTx/>
                <a:latin typeface="Calisto MT"/>
              </a:rPr>
              <a:t>Kan opstå ved ganske lille overforbrug </a:t>
            </a:r>
            <a:endParaRPr b="0" lang="en-US" sz="2000" strike="noStrike" u="none">
              <a:solidFill>
                <a:schemeClr val="lt1"/>
              </a:solidFill>
              <a:effectLst/>
              <a:uFillTx/>
              <a:latin typeface="Calisto MT"/>
            </a:endParaRPr>
          </a:p>
          <a:p>
            <a:pPr marL="228600" indent="-228600" defTabSz="914400">
              <a:lnSpc>
                <a:spcPct val="150000"/>
              </a:lnSpc>
              <a:spcBef>
                <a:spcPts val="1001"/>
              </a:spcBef>
              <a:buClr>
                <a:srgbClr val="ffffff"/>
              </a:buClr>
              <a:buFont typeface="Arial"/>
              <a:buChar char="•"/>
            </a:pPr>
            <a:r>
              <a:rPr b="0" lang="da-DK" sz="2000" strike="noStrike" u="none">
                <a:solidFill>
                  <a:schemeClr val="lt1"/>
                </a:solidFill>
                <a:effectLst/>
                <a:uFillTx/>
                <a:latin typeface="Calisto MT"/>
              </a:rPr>
              <a:t>Nogle udvikler det ikke trods ganske stort alkoholforbrug</a:t>
            </a:r>
            <a:endParaRPr b="0" lang="en-US" sz="2000" strike="noStrike" u="none">
              <a:solidFill>
                <a:schemeClr val="lt1"/>
              </a:solidFill>
              <a:effectLst/>
              <a:uFillTx/>
              <a:latin typeface="Calisto MT"/>
            </a:endParaRPr>
          </a:p>
          <a:p>
            <a:pPr marL="228600" indent="-228600" defTabSz="914400">
              <a:lnSpc>
                <a:spcPct val="150000"/>
              </a:lnSpc>
              <a:spcBef>
                <a:spcPts val="1001"/>
              </a:spcBef>
              <a:buClr>
                <a:srgbClr val="ffffff"/>
              </a:buClr>
              <a:buFont typeface="Arial"/>
              <a:buChar char="•"/>
            </a:pPr>
            <a:r>
              <a:rPr b="1" lang="da-DK" sz="2000" strike="noStrike" u="none">
                <a:solidFill>
                  <a:schemeClr val="lt1"/>
                </a:solidFill>
                <a:effectLst/>
                <a:uFillTx/>
                <a:latin typeface="Calisto MT"/>
              </a:rPr>
              <a:t>Sundhedsstyrelsen anbefaler: </a:t>
            </a:r>
            <a:endParaRPr b="0" lang="en-US" sz="20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da-DK" sz="1800" strike="sngStrike" u="none">
                <a:solidFill>
                  <a:schemeClr val="lt1"/>
                </a:solidFill>
                <a:effectLst/>
                <a:uFillTx/>
                <a:latin typeface="Calisto MT"/>
              </a:rPr>
              <a:t>Max 7 genstande om ugen for kvinder og max 14 genstande om ugen for mænd </a:t>
            </a:r>
            <a:endParaRPr b="0" lang="en-US" sz="18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Calisto MT"/>
              </a:rPr>
              <a:t>NYE retningslinjer! </a:t>
            </a:r>
            <a:endParaRPr b="0" lang="en-US" sz="1800" strike="noStrike" u="none">
              <a:solidFill>
                <a:schemeClr val="lt1"/>
              </a:solidFill>
              <a:effectLst/>
              <a:uFillTx/>
              <a:latin typeface="Calisto MT"/>
            </a:endParaRPr>
          </a:p>
          <a:p>
            <a:pPr lvl="1" marL="685800" indent="-228600" defTabSz="914400">
              <a:lnSpc>
                <a:spcPct val="150000"/>
              </a:lnSpc>
              <a:spcBef>
                <a:spcPts val="499"/>
              </a:spcBef>
              <a:buClr>
                <a:srgbClr val="ff0000"/>
              </a:buClr>
              <a:buFont typeface="Arial"/>
              <a:buChar char="•"/>
            </a:pPr>
            <a:r>
              <a:rPr b="0" lang="da-DK" sz="1800" strike="noStrike" u="none">
                <a:solidFill>
                  <a:srgbClr val="ff0000"/>
                </a:solidFill>
                <a:effectLst/>
                <a:uFillTx/>
                <a:latin typeface="Calisto MT"/>
              </a:rPr>
              <a:t>Max 10 genstande ugentligt uanset køn og max 4 genstande på samme dag </a:t>
            </a:r>
            <a:endParaRPr b="0" lang="en-US" sz="1800" strike="noStrike" u="none">
              <a:solidFill>
                <a:schemeClr val="lt1"/>
              </a:solidFill>
              <a:effectLst/>
              <a:uFillTx/>
              <a:latin typeface="Calisto MT"/>
            </a:endParaRPr>
          </a:p>
          <a:p>
            <a:pPr indent="0" defTabSz="914400">
              <a:lnSpc>
                <a:spcPct val="150000"/>
              </a:lnSpc>
              <a:spcBef>
                <a:spcPts val="1001"/>
              </a:spcBef>
              <a:buNone/>
            </a:pPr>
            <a:endParaRPr b="0" lang="en-US" sz="2000" strike="noStrike" u="none">
              <a:solidFill>
                <a:schemeClr val="lt1"/>
              </a:solidFill>
              <a:effectLst/>
              <a:uFillTx/>
              <a:latin typeface="Calisto MT"/>
            </a:endParaRPr>
          </a:p>
        </p:txBody>
      </p:sp>
    </p:spTree>
  </p:cSld>
  <mc:AlternateContent>
    <mc:Choice Requires="p14">
      <p:transition spd="slow" p14:dur="2000"/>
    </mc:Choice>
    <mc:Fallback>
      <p:transition spd="slow"/>
    </mc:Fallback>
  </mc:AlternateContent>
  <p:timing>
    <p:tnLst>
      <p:par>
        <p:cTn id="689" dur="indefinite" restart="never" nodeType="tmRoot">
          <p:childTnLst>
            <p:seq>
              <p:cTn id="690" dur="indefinite" nodeType="mainSeq">
                <p:childTnLst>
                  <p:par>
                    <p:cTn id="691" fill="hold">
                      <p:stCondLst>
                        <p:cond delay="indefinite"/>
                      </p:stCondLst>
                      <p:childTnLst>
                        <p:par>
                          <p:cTn id="692" fill="hold">
                            <p:stCondLst>
                              <p:cond delay="0"/>
                            </p:stCondLst>
                            <p:childTnLst>
                              <p:par>
                                <p:cTn id="693" nodeType="clickEffect" fill="hold" presetClass="entr" presetID="1">
                                  <p:stCondLst>
                                    <p:cond delay="0"/>
                                  </p:stCondLst>
                                  <p:childTnLst>
                                    <p:set>
                                      <p:cBhvr>
                                        <p:cTn id="694" dur="1" fill="hold">
                                          <p:stCondLst>
                                            <p:cond delay="0"/>
                                          </p:stCondLst>
                                        </p:cTn>
                                        <p:tgtEl>
                                          <p:spTgt spid="213">
                                            <p:txEl>
                                              <p:pRg st="2" end="2"/>
                                            </p:txEl>
                                          </p:spTgt>
                                        </p:tgtEl>
                                        <p:attrNameLst>
                                          <p:attrName>style.visibility</p:attrName>
                                        </p:attrNameLst>
                                      </p:cBhvr>
                                      <p:to>
                                        <p:strVal val="visible"/>
                                      </p:to>
                                    </p:set>
                                  </p:childTnLst>
                                </p:cTn>
                              </p:par>
                              <p:par>
                                <p:cTn id="695" nodeType="withEffect" fill="hold" presetClass="entr" presetID="1">
                                  <p:stCondLst>
                                    <p:cond delay="0"/>
                                  </p:stCondLst>
                                  <p:childTnLst>
                                    <p:set>
                                      <p:cBhvr>
                                        <p:cTn id="696" dur="1" fill="hold">
                                          <p:stCondLst>
                                            <p:cond delay="0"/>
                                          </p:stCondLst>
                                        </p:cTn>
                                        <p:tgtEl>
                                          <p:spTgt spid="213">
                                            <p:txEl>
                                              <p:pRg st="3" end="3"/>
                                            </p:txEl>
                                          </p:spTgt>
                                        </p:tgtEl>
                                        <p:attrNameLst>
                                          <p:attrName>style.visibility</p:attrName>
                                        </p:attrNameLst>
                                      </p:cBhvr>
                                      <p:to>
                                        <p:strVal val="visible"/>
                                      </p:to>
                                    </p:set>
                                  </p:childTnLst>
                                </p:cTn>
                              </p:par>
                            </p:childTnLst>
                          </p:cTn>
                        </p:par>
                      </p:childTnLst>
                    </p:cTn>
                  </p:par>
                  <p:par>
                    <p:cTn id="697" fill="hold">
                      <p:stCondLst>
                        <p:cond delay="indefinite"/>
                      </p:stCondLst>
                      <p:childTnLst>
                        <p:par>
                          <p:cTn id="698" fill="hold">
                            <p:stCondLst>
                              <p:cond delay="0"/>
                            </p:stCondLst>
                            <p:childTnLst>
                              <p:par>
                                <p:cTn id="699" nodeType="clickEffect" fill="hold" presetClass="entr" presetID="1">
                                  <p:stCondLst>
                                    <p:cond delay="0"/>
                                  </p:stCondLst>
                                  <p:childTnLst>
                                    <p:set>
                                      <p:cBhvr>
                                        <p:cTn id="700" dur="1" fill="hold">
                                          <p:stCondLst>
                                            <p:cond delay="0"/>
                                          </p:stCondLst>
                                        </p:cTn>
                                        <p:tgtEl>
                                          <p:spTgt spid="213">
                                            <p:txEl>
                                              <p:pRg st="4" end="4"/>
                                            </p:txEl>
                                          </p:spTgt>
                                        </p:tgtEl>
                                        <p:attrNameLst>
                                          <p:attrName>style.visibility</p:attrName>
                                        </p:attrNameLst>
                                      </p:cBhvr>
                                      <p:to>
                                        <p:strVal val="visible"/>
                                      </p:to>
                                    </p:set>
                                  </p:childTnLst>
                                </p:cTn>
                              </p:par>
                              <p:par>
                                <p:cTn id="701" nodeType="withEffect" fill="hold" presetClass="entr" presetID="1">
                                  <p:stCondLst>
                                    <p:cond delay="0"/>
                                  </p:stCondLst>
                                  <p:childTnLst>
                                    <p:set>
                                      <p:cBhvr>
                                        <p:cTn id="702" dur="1" fill="hold">
                                          <p:stCondLst>
                                            <p:cond delay="0"/>
                                          </p:stCondLst>
                                        </p:cTn>
                                        <p:tgtEl>
                                          <p:spTgt spid="213">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PlaceHolder 1"/>
          <p:cNvSpPr>
            <a:spLocks noGrp="1"/>
          </p:cNvSpPr>
          <p:nvPr>
            <p:ph type="title"/>
          </p:nvPr>
        </p:nvSpPr>
        <p:spPr>
          <a:xfrm>
            <a:off x="665640" y="516960"/>
            <a:ext cx="9767520" cy="851040"/>
          </a:xfrm>
          <a:prstGeom prst="rect">
            <a:avLst/>
          </a:prstGeom>
          <a:noFill/>
          <a:ln w="0">
            <a:noFill/>
          </a:ln>
        </p:spPr>
        <p:txBody>
          <a:bodyPr lIns="91440" rIns="91440" tIns="45720" bIns="45720" anchor="b">
            <a:normAutofit lnSpcReduction="9999"/>
          </a:bodyPr>
          <a:p>
            <a:pPr indent="0" defTabSz="914400">
              <a:lnSpc>
                <a:spcPct val="100000"/>
              </a:lnSpc>
              <a:buNone/>
            </a:pPr>
            <a:r>
              <a:rPr b="0" lang="da-DK" sz="5400" spc="31" strike="noStrike" u="none" cap="all">
                <a:solidFill>
                  <a:schemeClr val="lt1"/>
                </a:solidFill>
                <a:effectLst/>
                <a:uFillTx/>
                <a:latin typeface="Univers Condensed"/>
              </a:rPr>
              <a:t>Pancreatitis</a:t>
            </a:r>
            <a:endParaRPr b="0" lang="en-US" sz="5400" strike="noStrike" u="none">
              <a:solidFill>
                <a:schemeClr val="lt1"/>
              </a:solidFill>
              <a:effectLst/>
              <a:uFillTx/>
              <a:latin typeface="Calisto MT"/>
            </a:endParaRPr>
          </a:p>
        </p:txBody>
      </p:sp>
      <p:sp>
        <p:nvSpPr>
          <p:cNvPr id="96" name="PlaceHolder 2"/>
          <p:cNvSpPr>
            <a:spLocks noGrp="1"/>
          </p:cNvSpPr>
          <p:nvPr>
            <p:ph/>
          </p:nvPr>
        </p:nvSpPr>
        <p:spPr>
          <a:xfrm>
            <a:off x="291960" y="1368360"/>
            <a:ext cx="5898960" cy="5603760"/>
          </a:xfrm>
          <a:prstGeom prst="rect">
            <a:avLst/>
          </a:prstGeom>
          <a:noFill/>
          <a:ln w="0">
            <a:noFill/>
          </a:ln>
        </p:spPr>
        <p:txBody>
          <a:bodyPr lIns="91440" rIns="91440" tIns="45720" bIns="45720" anchor="t">
            <a:normAutofit/>
          </a:bodyPr>
          <a:p>
            <a:pPr marL="228600" indent="-228600" defTabSz="914400">
              <a:lnSpc>
                <a:spcPct val="110000"/>
              </a:lnSpc>
              <a:spcBef>
                <a:spcPts val="1001"/>
              </a:spcBef>
              <a:buClr>
                <a:srgbClr val="ff0000"/>
              </a:buClr>
              <a:buFont typeface="Arial"/>
              <a:buChar char="•"/>
            </a:pPr>
            <a:r>
              <a:rPr b="0" lang="da-DK" sz="2000" strike="noStrike" u="none">
                <a:solidFill>
                  <a:srgbClr val="ff0000"/>
                </a:solidFill>
                <a:effectLst/>
                <a:uFillTx/>
                <a:latin typeface="Calisto MT"/>
              </a:rPr>
              <a:t>Inflammatorisk</a:t>
            </a:r>
            <a:r>
              <a:rPr b="0" lang="da-DK" sz="2000" strike="noStrike" u="none">
                <a:solidFill>
                  <a:schemeClr val="lt1"/>
                </a:solidFill>
                <a:effectLst/>
                <a:uFillTx/>
                <a:latin typeface="Calisto MT"/>
              </a:rPr>
              <a:t> forandring i pancreas </a:t>
            </a:r>
            <a:br>
              <a:rPr sz="2000"/>
            </a:br>
            <a:r>
              <a:rPr b="0" lang="da-DK" sz="2000" strike="noStrike" u="none">
                <a:solidFill>
                  <a:schemeClr val="lt1"/>
                </a:solidFill>
                <a:effectLst/>
                <a:uFillTx/>
                <a:latin typeface="Calisto MT"/>
              </a:rPr>
              <a:t> </a:t>
            </a:r>
            <a:endParaRPr b="0" lang="en-US" sz="2000" strike="noStrike" u="none">
              <a:solidFill>
                <a:schemeClr val="lt1"/>
              </a:solidFill>
              <a:effectLst/>
              <a:uFillTx/>
              <a:latin typeface="Calisto MT"/>
            </a:endParaRPr>
          </a:p>
          <a:p>
            <a:pPr marL="228600" indent="-228600" defTabSz="914400">
              <a:lnSpc>
                <a:spcPct val="110000"/>
              </a:lnSpc>
              <a:spcBef>
                <a:spcPts val="1001"/>
              </a:spcBef>
              <a:buClr>
                <a:srgbClr val="ffffff"/>
              </a:buClr>
              <a:buFont typeface="Arial"/>
              <a:buChar char="•"/>
            </a:pPr>
            <a:r>
              <a:rPr b="0" lang="da-DK" sz="2000" strike="noStrike" u="none">
                <a:solidFill>
                  <a:schemeClr val="lt1"/>
                </a:solidFill>
                <a:effectLst/>
                <a:uFillTx/>
                <a:latin typeface="Calisto MT"/>
              </a:rPr>
              <a:t>Akut vs. kronisk </a:t>
            </a:r>
            <a:endParaRPr b="0" lang="en-US" sz="2000" strike="noStrike" u="none">
              <a:solidFill>
                <a:schemeClr val="lt1"/>
              </a:solidFill>
              <a:effectLst/>
              <a:uFillTx/>
              <a:latin typeface="Calisto MT"/>
            </a:endParaRPr>
          </a:p>
          <a:p>
            <a:pPr lvl="1" marL="685800" indent="-228600" defTabSz="914400">
              <a:lnSpc>
                <a:spcPct val="110000"/>
              </a:lnSpc>
              <a:spcBef>
                <a:spcPts val="499"/>
              </a:spcBef>
              <a:buClr>
                <a:srgbClr val="ffffff"/>
              </a:buClr>
              <a:buFont typeface="Arial"/>
              <a:buChar char="•"/>
            </a:pPr>
            <a:r>
              <a:rPr b="0" lang="da-DK" sz="1800" strike="noStrike" u="none">
                <a:solidFill>
                  <a:schemeClr val="lt1"/>
                </a:solidFill>
                <a:effectLst/>
                <a:uFillTx/>
                <a:latin typeface="Calisto MT"/>
              </a:rPr>
              <a:t>Akut pancreatit </a:t>
            </a:r>
            <a:endParaRPr b="0" lang="en-US" sz="1800" strike="noStrike" u="none">
              <a:solidFill>
                <a:schemeClr val="lt1"/>
              </a:solidFill>
              <a:effectLst/>
              <a:uFillTx/>
              <a:latin typeface="Calisto MT"/>
            </a:endParaRPr>
          </a:p>
          <a:p>
            <a:pPr lvl="2" marL="1143000" indent="-228600" defTabSz="914400">
              <a:lnSpc>
                <a:spcPct val="110000"/>
              </a:lnSpc>
              <a:spcBef>
                <a:spcPts val="499"/>
              </a:spcBef>
              <a:buClr>
                <a:srgbClr val="ffffff"/>
              </a:buClr>
              <a:buFont typeface="Arial"/>
              <a:buChar char="•"/>
            </a:pPr>
            <a:r>
              <a:rPr b="0" lang="da-DK" sz="1600" strike="noStrike" u="none">
                <a:solidFill>
                  <a:schemeClr val="lt1"/>
                </a:solidFill>
                <a:effectLst/>
                <a:uFillTx/>
                <a:latin typeface="Calisto MT"/>
              </a:rPr>
              <a:t>oftest reversibel</a:t>
            </a:r>
            <a:endParaRPr b="0" lang="en-US" sz="1600" strike="noStrike" u="none">
              <a:solidFill>
                <a:schemeClr val="lt1"/>
              </a:solidFill>
              <a:effectLst/>
              <a:uFillTx/>
              <a:latin typeface="Calisto MT"/>
            </a:endParaRPr>
          </a:p>
          <a:p>
            <a:pPr lvl="1" marL="685800" indent="-228600" defTabSz="914400">
              <a:lnSpc>
                <a:spcPct val="110000"/>
              </a:lnSpc>
              <a:spcBef>
                <a:spcPts val="499"/>
              </a:spcBef>
              <a:buClr>
                <a:srgbClr val="ffffff"/>
              </a:buClr>
              <a:buFont typeface="Arial"/>
              <a:buChar char="•"/>
            </a:pPr>
            <a:r>
              <a:rPr b="0" lang="da-DK" sz="1800" strike="noStrike" u="none">
                <a:solidFill>
                  <a:schemeClr val="lt1"/>
                </a:solidFill>
                <a:effectLst/>
                <a:uFillTx/>
                <a:latin typeface="Calisto MT"/>
              </a:rPr>
              <a:t>Kronisk pancreatit</a:t>
            </a:r>
            <a:endParaRPr b="0" lang="en-US" sz="1800" strike="noStrike" u="none">
              <a:solidFill>
                <a:schemeClr val="lt1"/>
              </a:solidFill>
              <a:effectLst/>
              <a:uFillTx/>
              <a:latin typeface="Calisto MT"/>
            </a:endParaRPr>
          </a:p>
          <a:p>
            <a:pPr lvl="2" marL="1143000" indent="-228600" defTabSz="914400">
              <a:lnSpc>
                <a:spcPct val="110000"/>
              </a:lnSpc>
              <a:spcBef>
                <a:spcPts val="499"/>
              </a:spcBef>
              <a:buClr>
                <a:srgbClr val="ffffff"/>
              </a:buClr>
              <a:buFont typeface="Arial"/>
              <a:buChar char="•"/>
            </a:pPr>
            <a:r>
              <a:rPr b="0" lang="da-DK" sz="1600" strike="noStrike" u="none">
                <a:solidFill>
                  <a:schemeClr val="lt1"/>
                </a:solidFill>
                <a:effectLst/>
                <a:uFillTx/>
                <a:latin typeface="Calisto MT"/>
              </a:rPr>
              <a:t>irreversibel </a:t>
            </a:r>
            <a:endParaRPr b="0" lang="en-US" sz="1600" strike="noStrike" u="none">
              <a:solidFill>
                <a:schemeClr val="lt1"/>
              </a:solidFill>
              <a:effectLst/>
              <a:uFillTx/>
              <a:latin typeface="Calisto MT"/>
            </a:endParaRPr>
          </a:p>
          <a:p>
            <a:pPr lvl="1" marL="685800" indent="-228600" defTabSz="914400">
              <a:lnSpc>
                <a:spcPct val="110000"/>
              </a:lnSpc>
              <a:spcBef>
                <a:spcPts val="499"/>
              </a:spcBef>
              <a:buClr>
                <a:srgbClr val="ffffff"/>
              </a:buClr>
              <a:buFont typeface="Arial"/>
              <a:buChar char="•"/>
            </a:pPr>
            <a:r>
              <a:rPr b="0" lang="en-US" sz="1800" strike="noStrike" u="none">
                <a:solidFill>
                  <a:schemeClr val="lt1"/>
                </a:solidFill>
                <a:effectLst/>
                <a:uFillTx/>
                <a:latin typeface="Calisto MT"/>
              </a:rPr>
              <a:t>Overlap mellem disse</a:t>
            </a:r>
            <a:endParaRPr b="0" lang="en-US" sz="1800" strike="noStrike" u="none">
              <a:solidFill>
                <a:schemeClr val="lt1"/>
              </a:solidFill>
              <a:effectLst/>
              <a:uFillTx/>
              <a:latin typeface="Calisto MT"/>
            </a:endParaRPr>
          </a:p>
          <a:p>
            <a:pPr indent="0" defTabSz="914400">
              <a:lnSpc>
                <a:spcPct val="110000"/>
              </a:lnSpc>
              <a:spcBef>
                <a:spcPts val="499"/>
              </a:spcBef>
              <a:buNone/>
            </a:pPr>
            <a:endParaRPr b="0" lang="en-US" sz="1800" strike="noStrike" u="none">
              <a:solidFill>
                <a:schemeClr val="lt1"/>
              </a:solidFill>
              <a:effectLst/>
              <a:uFillTx/>
              <a:latin typeface="Calisto MT"/>
            </a:endParaRPr>
          </a:p>
          <a:p>
            <a:pPr indent="0" defTabSz="914400">
              <a:lnSpc>
                <a:spcPct val="110000"/>
              </a:lnSpc>
              <a:spcBef>
                <a:spcPts val="499"/>
              </a:spcBef>
              <a:buNone/>
            </a:pPr>
            <a:endParaRPr b="0" lang="en-US" sz="1800" strike="noStrike" u="none">
              <a:solidFill>
                <a:schemeClr val="lt1"/>
              </a:solidFill>
              <a:effectLst/>
              <a:uFillTx/>
              <a:latin typeface="Calisto MT"/>
            </a:endParaRPr>
          </a:p>
          <a:p>
            <a:pPr indent="0" defTabSz="914400">
              <a:lnSpc>
                <a:spcPct val="110000"/>
              </a:lnSpc>
              <a:spcBef>
                <a:spcPts val="499"/>
              </a:spcBef>
              <a:buNone/>
            </a:pPr>
            <a:endParaRPr b="0" lang="en-US" sz="1800" strike="noStrike" u="none">
              <a:solidFill>
                <a:schemeClr val="lt1"/>
              </a:solidFill>
              <a:effectLst/>
              <a:uFillTx/>
              <a:latin typeface="Calisto MT"/>
            </a:endParaRPr>
          </a:p>
          <a:p>
            <a:pPr indent="0" defTabSz="914400">
              <a:lnSpc>
                <a:spcPct val="110000"/>
              </a:lnSpc>
              <a:spcBef>
                <a:spcPts val="499"/>
              </a:spcBef>
              <a:buNone/>
            </a:pPr>
            <a:endParaRPr b="0" lang="en-US" sz="1800" strike="noStrike" u="none">
              <a:solidFill>
                <a:schemeClr val="lt1"/>
              </a:solidFill>
              <a:effectLst/>
              <a:uFillTx/>
              <a:latin typeface="Calisto MT"/>
            </a:endParaRPr>
          </a:p>
          <a:p>
            <a:pPr indent="0" defTabSz="914400">
              <a:lnSpc>
                <a:spcPct val="110000"/>
              </a:lnSpc>
              <a:spcBef>
                <a:spcPts val="499"/>
              </a:spcBef>
              <a:buNone/>
            </a:pPr>
            <a:endParaRPr b="0" lang="en-US" sz="1800" strike="noStrike" u="none">
              <a:solidFill>
                <a:schemeClr val="lt1"/>
              </a:solidFill>
              <a:effectLst/>
              <a:uFillTx/>
              <a:latin typeface="Calisto MT"/>
            </a:endParaRPr>
          </a:p>
        </p:txBody>
      </p:sp>
      <p:pic>
        <p:nvPicPr>
          <p:cNvPr id="97" name="Billede 3" descr=""/>
          <p:cNvPicPr/>
          <p:nvPr/>
        </p:nvPicPr>
        <p:blipFill>
          <a:blip r:embed="rId1"/>
          <a:stretch/>
        </p:blipFill>
        <p:spPr>
          <a:xfrm>
            <a:off x="3430080" y="1778400"/>
            <a:ext cx="8313480" cy="3740760"/>
          </a:xfrm>
          <a:prstGeom prst="rect">
            <a:avLst/>
          </a:prstGeom>
          <a:solidFill>
            <a:schemeClr val="accent6"/>
          </a:solidFill>
          <a:ln w="0">
            <a:noFill/>
          </a:ln>
        </p:spPr>
      </p:pic>
    </p:spTree>
  </p:cSld>
  <mc:AlternateContent>
    <mc:Choice Requires="p14">
      <p:transition spd="slow" p14:dur="2000"/>
    </mc:Choice>
    <mc:Fallback>
      <p:transition spd="slow"/>
    </mc:Fallback>
  </mc:AlternateContent>
  <p:timing>
    <p:tnLst>
      <p:par>
        <p:cTn id="29" dur="indefinite" restart="never" nodeType="tmRoot">
          <p:childTnLst>
            <p:seq>
              <p:cTn id="30" dur="indefinite" nodeType="mainSeq">
                <p:childTnLst>
                  <p:par>
                    <p:cTn id="31" fill="hold">
                      <p:stCondLst>
                        <p:cond delay="indefinite"/>
                      </p:stCondLst>
                      <p:childTnLst>
                        <p:par>
                          <p:cTn id="32" fill="hold">
                            <p:stCondLst>
                              <p:cond delay="0"/>
                            </p:stCondLst>
                            <p:childTnLst>
                              <p:par>
                                <p:cTn id="33" nodeType="clickEffect" fill="hold" presetClass="entr" presetID="1">
                                  <p:stCondLst>
                                    <p:cond delay="0"/>
                                  </p:stCondLst>
                                  <p:childTnLst>
                                    <p:set>
                                      <p:cBhvr>
                                        <p:cTn id="34" dur="1" fill="hold">
                                          <p:stCondLst>
                                            <p:cond delay="0"/>
                                          </p:stCondLst>
                                        </p:cTn>
                                        <p:tgtEl>
                                          <p:spTgt spid="96">
                                            <p:txEl>
                                              <p:pRg st="1" end="1"/>
                                            </p:txEl>
                                          </p:spTgt>
                                        </p:tgtEl>
                                        <p:attrNameLst>
                                          <p:attrName>style.visibility</p:attrName>
                                        </p:attrNameLst>
                                      </p:cBhvr>
                                      <p:to>
                                        <p:strVal val="visible"/>
                                      </p:to>
                                    </p:set>
                                  </p:childTnLst>
                                </p:cTn>
                              </p:par>
                              <p:par>
                                <p:cTn id="35" nodeType="withEffect" fill="hold" presetClass="entr" presetID="1">
                                  <p:stCondLst>
                                    <p:cond delay="0"/>
                                  </p:stCondLst>
                                  <p:childTnLst>
                                    <p:set>
                                      <p:cBhvr>
                                        <p:cTn id="36" dur="1" fill="hold">
                                          <p:stCondLst>
                                            <p:cond delay="0"/>
                                          </p:stCondLst>
                                        </p:cTn>
                                        <p:tgtEl>
                                          <p:spTgt spid="96">
                                            <p:txEl>
                                              <p:pRg st="2" end="2"/>
                                            </p:txEl>
                                          </p:spTgt>
                                        </p:tgtEl>
                                        <p:attrNameLst>
                                          <p:attrName>style.visibility</p:attrName>
                                        </p:attrNameLst>
                                      </p:cBhvr>
                                      <p:to>
                                        <p:strVal val="visible"/>
                                      </p:to>
                                    </p:set>
                                  </p:childTnLst>
                                </p:cTn>
                              </p:par>
                              <p:par>
                                <p:cTn id="37" nodeType="withEffect" fill="hold" presetClass="entr" presetID="1">
                                  <p:stCondLst>
                                    <p:cond delay="0"/>
                                  </p:stCondLst>
                                  <p:childTnLst>
                                    <p:set>
                                      <p:cBhvr>
                                        <p:cTn id="38" dur="1" fill="hold">
                                          <p:stCondLst>
                                            <p:cond delay="0"/>
                                          </p:stCondLst>
                                        </p:cTn>
                                        <p:tgtEl>
                                          <p:spTgt spid="96">
                                            <p:txEl>
                                              <p:pRg st="3" end="3"/>
                                            </p:txEl>
                                          </p:spTgt>
                                        </p:tgtEl>
                                        <p:attrNameLst>
                                          <p:attrName>style.visibility</p:attrName>
                                        </p:attrNameLst>
                                      </p:cBhvr>
                                      <p:to>
                                        <p:strVal val="visible"/>
                                      </p:to>
                                    </p:set>
                                  </p:childTnLst>
                                </p:cTn>
                              </p:par>
                              <p:par>
                                <p:cTn id="39" nodeType="withEffect" fill="hold" presetClass="entr" presetID="1">
                                  <p:stCondLst>
                                    <p:cond delay="0"/>
                                  </p:stCondLst>
                                  <p:childTnLst>
                                    <p:set>
                                      <p:cBhvr>
                                        <p:cTn id="40" dur="1" fill="hold">
                                          <p:stCondLst>
                                            <p:cond delay="0"/>
                                          </p:stCondLst>
                                        </p:cTn>
                                        <p:tgtEl>
                                          <p:spTgt spid="96">
                                            <p:txEl>
                                              <p:pRg st="4" end="4"/>
                                            </p:txEl>
                                          </p:spTgt>
                                        </p:tgtEl>
                                        <p:attrNameLst>
                                          <p:attrName>style.visibility</p:attrName>
                                        </p:attrNameLst>
                                      </p:cBhvr>
                                      <p:to>
                                        <p:strVal val="visible"/>
                                      </p:to>
                                    </p:set>
                                  </p:childTnLst>
                                </p:cTn>
                              </p:par>
                              <p:par>
                                <p:cTn id="41" nodeType="withEffect" fill="hold" presetClass="entr" presetID="1">
                                  <p:stCondLst>
                                    <p:cond delay="0"/>
                                  </p:stCondLst>
                                  <p:childTnLst>
                                    <p:set>
                                      <p:cBhvr>
                                        <p:cTn id="42" dur="1" fill="hold">
                                          <p:stCondLst>
                                            <p:cond delay="0"/>
                                          </p:stCondLst>
                                        </p:cTn>
                                        <p:tgtEl>
                                          <p:spTgt spid="96">
                                            <p:txEl>
                                              <p:pRg st="5" end="5"/>
                                            </p:txEl>
                                          </p:spTgt>
                                        </p:tgtEl>
                                        <p:attrNameLst>
                                          <p:attrName>style.visibility</p:attrName>
                                        </p:attrNameLst>
                                      </p:cBhvr>
                                      <p:to>
                                        <p:strVal val="visible"/>
                                      </p:to>
                                    </p:set>
                                  </p:childTnLst>
                                </p:cTn>
                              </p:par>
                              <p:par>
                                <p:cTn id="43" nodeType="withEffect" fill="hold" presetClass="entr" presetID="1">
                                  <p:stCondLst>
                                    <p:cond delay="0"/>
                                  </p:stCondLst>
                                  <p:childTnLst>
                                    <p:set>
                                      <p:cBhvr>
                                        <p:cTn id="44" dur="1" fill="hold">
                                          <p:stCondLst>
                                            <p:cond delay="0"/>
                                          </p:stCondLst>
                                        </p:cTn>
                                        <p:tgtEl>
                                          <p:spTgt spid="96">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PlaceHolder 1"/>
          <p:cNvSpPr>
            <a:spLocks noGrp="1"/>
          </p:cNvSpPr>
          <p:nvPr>
            <p:ph type="title"/>
          </p:nvPr>
        </p:nvSpPr>
        <p:spPr>
          <a:xfrm>
            <a:off x="227520" y="471240"/>
            <a:ext cx="10690920" cy="1307160"/>
          </a:xfrm>
          <a:prstGeom prst="rect">
            <a:avLst/>
          </a:prstGeom>
          <a:noFill/>
          <a:ln w="0">
            <a:noFill/>
          </a:ln>
        </p:spPr>
        <p:txBody>
          <a:bodyPr lIns="91440" rIns="91440" tIns="45720" bIns="45720" anchor="t">
            <a:noAutofit/>
          </a:bodyPr>
          <a:p>
            <a:pPr indent="0" defTabSz="914400">
              <a:lnSpc>
                <a:spcPct val="100000"/>
              </a:lnSpc>
              <a:buNone/>
            </a:pPr>
            <a:r>
              <a:rPr b="0" lang="da-DK" sz="4000" spc="31" strike="noStrike" u="none" cap="all">
                <a:solidFill>
                  <a:schemeClr val="lt1"/>
                </a:solidFill>
                <a:effectLst/>
                <a:uFillTx/>
                <a:latin typeface="Univers Condensed"/>
              </a:rPr>
              <a:t>Alkoholisk leversygdom </a:t>
            </a:r>
            <a:endParaRPr b="0" lang="en-US" sz="4000" strike="noStrike" u="none">
              <a:solidFill>
                <a:schemeClr val="lt1"/>
              </a:solidFill>
              <a:effectLst/>
              <a:uFillTx/>
              <a:latin typeface="Calisto MT"/>
            </a:endParaRPr>
          </a:p>
        </p:txBody>
      </p:sp>
      <p:sp>
        <p:nvSpPr>
          <p:cNvPr id="215" name="PlaceHolder 2"/>
          <p:cNvSpPr>
            <a:spLocks noGrp="1"/>
          </p:cNvSpPr>
          <p:nvPr>
            <p:ph/>
          </p:nvPr>
        </p:nvSpPr>
        <p:spPr>
          <a:xfrm>
            <a:off x="838080" y="1825560"/>
            <a:ext cx="5509800" cy="4667040"/>
          </a:xfrm>
          <a:prstGeom prst="rect">
            <a:avLst/>
          </a:prstGeom>
          <a:noFill/>
          <a:ln w="0">
            <a:noFill/>
          </a:ln>
        </p:spPr>
        <p:txBody>
          <a:bodyPr lIns="91440" rIns="91440" tIns="45720" bIns="45720" anchor="t">
            <a:normAutofit fontScale="85000" lnSpcReduction="9999"/>
          </a:bodyPr>
          <a:p>
            <a:pPr marL="228600" indent="-228600" defTabSz="914400">
              <a:lnSpc>
                <a:spcPct val="150000"/>
              </a:lnSpc>
              <a:spcBef>
                <a:spcPts val="1001"/>
              </a:spcBef>
              <a:buClr>
                <a:srgbClr val="ff0000"/>
              </a:buClr>
              <a:buFont typeface="Arial"/>
              <a:buChar char="•"/>
            </a:pPr>
            <a:r>
              <a:rPr b="1" lang="da-DK" sz="2000" strike="noStrike" u="none">
                <a:solidFill>
                  <a:srgbClr val="ff0000"/>
                </a:solidFill>
                <a:effectLst/>
                <a:uFillTx/>
                <a:latin typeface="Calisto MT"/>
              </a:rPr>
              <a:t>Alkoholisk fedtlever</a:t>
            </a:r>
            <a:r>
              <a:rPr b="0" lang="da-DK" sz="2000" strike="noStrike" u="none">
                <a:solidFill>
                  <a:srgbClr val="ff0000"/>
                </a:solidFill>
                <a:effectLst/>
                <a:uFillTx/>
                <a:latin typeface="Calisto MT"/>
              </a:rPr>
              <a:t> (AFLD) </a:t>
            </a:r>
            <a:endParaRPr b="0" lang="en-US" sz="20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Calisto MT"/>
              </a:rPr>
              <a:t>Op mod 150.000-200.000 danskere</a:t>
            </a:r>
            <a:endParaRPr b="0" lang="en-US" sz="1800" strike="noStrike" u="none">
              <a:solidFill>
                <a:schemeClr val="lt1"/>
              </a:solidFill>
              <a:effectLst/>
              <a:uFillTx/>
              <a:latin typeface="Calisto MT"/>
            </a:endParaRPr>
          </a:p>
          <a:p>
            <a:pPr lvl="1" marL="685800" indent="-228600" defTabSz="914400">
              <a:lnSpc>
                <a:spcPct val="150000"/>
              </a:lnSpc>
              <a:spcBef>
                <a:spcPts val="499"/>
              </a:spcBef>
              <a:buClr>
                <a:srgbClr val="ff0000"/>
              </a:buClr>
              <a:buFont typeface="Arial"/>
              <a:buChar char="•"/>
            </a:pPr>
            <a:r>
              <a:rPr b="0" lang="da-DK" sz="1800" strike="noStrike" u="none">
                <a:solidFill>
                  <a:srgbClr val="ff0000"/>
                </a:solidFill>
                <a:effectLst/>
                <a:uFillTx/>
                <a:latin typeface="Calisto MT"/>
              </a:rPr>
              <a:t>Reversibel ved alkoholophør</a:t>
            </a:r>
            <a:endParaRPr b="0" lang="en-US" sz="1800" strike="noStrike" u="none">
              <a:solidFill>
                <a:schemeClr val="lt1"/>
              </a:solidFill>
              <a:effectLst/>
              <a:uFillTx/>
              <a:latin typeface="Calisto MT"/>
            </a:endParaRPr>
          </a:p>
          <a:p>
            <a:pPr marL="228600" indent="-228600" defTabSz="914400">
              <a:lnSpc>
                <a:spcPct val="150000"/>
              </a:lnSpc>
              <a:spcBef>
                <a:spcPts val="1001"/>
              </a:spcBef>
              <a:buClr>
                <a:srgbClr val="ffffff"/>
              </a:buClr>
              <a:buFont typeface="Arial"/>
              <a:buChar char="•"/>
            </a:pPr>
            <a:r>
              <a:rPr b="1" lang="da-DK" sz="2000" strike="noStrike" u="none">
                <a:solidFill>
                  <a:schemeClr val="lt1"/>
                </a:solidFill>
                <a:effectLst/>
                <a:uFillTx/>
                <a:latin typeface="Calisto MT"/>
              </a:rPr>
              <a:t>Alkoholisk steato-hepatitis</a:t>
            </a:r>
            <a:r>
              <a:rPr b="0" lang="da-DK" sz="2000" strike="noStrike" u="none">
                <a:solidFill>
                  <a:schemeClr val="lt1"/>
                </a:solidFill>
                <a:effectLst/>
                <a:uFillTx/>
                <a:latin typeface="Calisto MT"/>
              </a:rPr>
              <a:t> (ASH)</a:t>
            </a:r>
            <a:endParaRPr b="0" lang="en-US" sz="20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Calisto MT"/>
              </a:rPr>
              <a:t>Sjælden tilstand </a:t>
            </a:r>
            <a:endParaRPr b="0" lang="en-US" sz="18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Calisto MT"/>
              </a:rPr>
              <a:t>Dødelighed på 25-30% indenfor 6 uger</a:t>
            </a:r>
            <a:endParaRPr b="0" lang="en-US" sz="18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Calisto MT"/>
              </a:rPr>
              <a:t>40% udvikler cirrose</a:t>
            </a:r>
            <a:endParaRPr b="0" lang="en-US" sz="1800" strike="noStrike" u="none">
              <a:solidFill>
                <a:schemeClr val="lt1"/>
              </a:solidFill>
              <a:effectLst/>
              <a:uFillTx/>
              <a:latin typeface="Calisto MT"/>
            </a:endParaRPr>
          </a:p>
          <a:p>
            <a:pPr marL="228600" indent="-228600" defTabSz="914400">
              <a:lnSpc>
                <a:spcPct val="150000"/>
              </a:lnSpc>
              <a:spcBef>
                <a:spcPts val="1001"/>
              </a:spcBef>
              <a:buClr>
                <a:srgbClr val="ff0000"/>
              </a:buClr>
              <a:buFont typeface="Arial"/>
              <a:buChar char="•"/>
            </a:pPr>
            <a:r>
              <a:rPr b="1" lang="da-DK" sz="2000" strike="noStrike" u="none">
                <a:solidFill>
                  <a:srgbClr val="ff0000"/>
                </a:solidFill>
                <a:effectLst/>
                <a:uFillTx/>
                <a:latin typeface="Calisto MT"/>
              </a:rPr>
              <a:t>Alkoholisk cirrose</a:t>
            </a:r>
            <a:r>
              <a:rPr b="0" lang="da-DK" sz="2000" strike="noStrike" u="none">
                <a:solidFill>
                  <a:srgbClr val="ff0000"/>
                </a:solidFill>
                <a:effectLst/>
                <a:uFillTx/>
                <a:latin typeface="Calisto MT"/>
              </a:rPr>
              <a:t> </a:t>
            </a:r>
            <a:endParaRPr b="0" lang="en-US" sz="2000" strike="noStrike" u="none">
              <a:solidFill>
                <a:schemeClr val="lt1"/>
              </a:solidFill>
              <a:effectLst/>
              <a:uFillTx/>
              <a:latin typeface="Calisto MT"/>
            </a:endParaRPr>
          </a:p>
          <a:p>
            <a:pPr lvl="1" marL="685800" indent="-228600" defTabSz="914400">
              <a:lnSpc>
                <a:spcPct val="150000"/>
              </a:lnSpc>
              <a:spcBef>
                <a:spcPts val="499"/>
              </a:spcBef>
              <a:buClr>
                <a:srgbClr val="ff0000"/>
              </a:buClr>
              <a:buFont typeface="Arial"/>
              <a:buChar char="•"/>
            </a:pPr>
            <a:r>
              <a:rPr b="0" lang="da-DK" sz="1800" strike="noStrike" u="none">
                <a:solidFill>
                  <a:srgbClr val="ff0000"/>
                </a:solidFill>
                <a:effectLst/>
                <a:uFillTx/>
                <a:latin typeface="Calisto MT"/>
              </a:rPr>
              <a:t>Mest almindelige årsag til cirrose</a:t>
            </a:r>
            <a:endParaRPr b="0" lang="en-US" sz="18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Calisto MT"/>
              </a:rPr>
              <a:t>1500 tilfælde årligt </a:t>
            </a:r>
            <a:endParaRPr b="0" lang="en-US" sz="18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Calisto MT"/>
              </a:rPr>
              <a:t>Video: </a:t>
            </a:r>
            <a:r>
              <a:rPr b="0" lang="da-DK" sz="1800" strike="noStrike" u="sng">
                <a:solidFill>
                  <a:schemeClr val="lt1"/>
                </a:solidFill>
                <a:effectLst/>
                <a:uFillTx/>
                <a:latin typeface="Calisto MT"/>
                <a:hlinkClick r:id="rId1"/>
              </a:rPr>
              <a:t>https://www.youtube.com/watch?v=QCiS97wgF-U</a:t>
            </a:r>
            <a:r>
              <a:rPr b="0" lang="da-DK" sz="1800" strike="noStrike" u="none">
                <a:solidFill>
                  <a:schemeClr val="lt1"/>
                </a:solidFill>
                <a:effectLst/>
                <a:uFillTx/>
                <a:latin typeface="Calisto MT"/>
              </a:rPr>
              <a:t> </a:t>
            </a:r>
            <a:endParaRPr b="0" lang="en-US" sz="1800" strike="noStrike" u="none">
              <a:solidFill>
                <a:schemeClr val="lt1"/>
              </a:solidFill>
              <a:effectLst/>
              <a:uFillTx/>
              <a:latin typeface="Calisto MT"/>
            </a:endParaRPr>
          </a:p>
        </p:txBody>
      </p:sp>
      <p:pic>
        <p:nvPicPr>
          <p:cNvPr id="216" name="Picture 2" descr="Hvorfor skader alkohol leveren? - SDU"/>
          <p:cNvPicPr/>
          <p:nvPr/>
        </p:nvPicPr>
        <p:blipFill>
          <a:blip r:embed="rId2"/>
          <a:stretch/>
        </p:blipFill>
        <p:spPr>
          <a:xfrm>
            <a:off x="6209640" y="1690560"/>
            <a:ext cx="5750640" cy="4061880"/>
          </a:xfrm>
          <a:prstGeom prst="rect">
            <a:avLst/>
          </a:prstGeom>
          <a:noFill/>
          <a:ln w="0">
            <a:noFill/>
          </a:ln>
        </p:spPr>
      </p:pic>
    </p:spTree>
  </p:cSld>
  <mc:AlternateContent>
    <mc:Choice Requires="p14">
      <p:transition spd="slow" p14:dur="2000"/>
    </mc:Choice>
    <mc:Fallback>
      <p:transition spd="slow"/>
    </mc:Fallback>
  </mc:AlternateContent>
  <p:timing>
    <p:tnLst>
      <p:par>
        <p:cTn id="703" dur="indefinite" restart="never" nodeType="tmRoot">
          <p:childTnLst>
            <p:seq>
              <p:cTn id="704" dur="indefinite" nodeType="mainSeq">
                <p:childTnLst>
                  <p:par>
                    <p:cTn id="705" fill="hold">
                      <p:stCondLst>
                        <p:cond delay="indefinite"/>
                      </p:stCondLst>
                      <p:childTnLst>
                        <p:par>
                          <p:cTn id="706" fill="hold">
                            <p:stCondLst>
                              <p:cond delay="0"/>
                            </p:stCondLst>
                            <p:childTnLst>
                              <p:par>
                                <p:cTn id="707" nodeType="clickEffect" fill="hold" presetClass="entr" presetID="1">
                                  <p:stCondLst>
                                    <p:cond delay="0"/>
                                  </p:stCondLst>
                                  <p:childTnLst>
                                    <p:set>
                                      <p:cBhvr>
                                        <p:cTn id="708" dur="1" fill="hold">
                                          <p:stCondLst>
                                            <p:cond delay="0"/>
                                          </p:stCondLst>
                                        </p:cTn>
                                        <p:tgtEl>
                                          <p:spTgt spid="215">
                                            <p:txEl>
                                              <p:pRg st="3" end="3"/>
                                            </p:txEl>
                                          </p:spTgt>
                                        </p:tgtEl>
                                        <p:attrNameLst>
                                          <p:attrName>style.visibility</p:attrName>
                                        </p:attrNameLst>
                                      </p:cBhvr>
                                      <p:to>
                                        <p:strVal val="visible"/>
                                      </p:to>
                                    </p:set>
                                  </p:childTnLst>
                                </p:cTn>
                              </p:par>
                              <p:par>
                                <p:cTn id="709" nodeType="withEffect" fill="hold" presetClass="entr" presetID="1">
                                  <p:stCondLst>
                                    <p:cond delay="0"/>
                                  </p:stCondLst>
                                  <p:childTnLst>
                                    <p:set>
                                      <p:cBhvr>
                                        <p:cTn id="710" dur="1" fill="hold">
                                          <p:stCondLst>
                                            <p:cond delay="0"/>
                                          </p:stCondLst>
                                        </p:cTn>
                                        <p:tgtEl>
                                          <p:spTgt spid="215">
                                            <p:txEl>
                                              <p:pRg st="4" end="4"/>
                                            </p:txEl>
                                          </p:spTgt>
                                        </p:tgtEl>
                                        <p:attrNameLst>
                                          <p:attrName>style.visibility</p:attrName>
                                        </p:attrNameLst>
                                      </p:cBhvr>
                                      <p:to>
                                        <p:strVal val="visible"/>
                                      </p:to>
                                    </p:set>
                                  </p:childTnLst>
                                </p:cTn>
                              </p:par>
                              <p:par>
                                <p:cTn id="711" nodeType="withEffect" fill="hold" presetClass="entr" presetID="1">
                                  <p:stCondLst>
                                    <p:cond delay="0"/>
                                  </p:stCondLst>
                                  <p:childTnLst>
                                    <p:set>
                                      <p:cBhvr>
                                        <p:cTn id="712" dur="1" fill="hold">
                                          <p:stCondLst>
                                            <p:cond delay="0"/>
                                          </p:stCondLst>
                                        </p:cTn>
                                        <p:tgtEl>
                                          <p:spTgt spid="215">
                                            <p:txEl>
                                              <p:pRg st="5" end="5"/>
                                            </p:txEl>
                                          </p:spTgt>
                                        </p:tgtEl>
                                        <p:attrNameLst>
                                          <p:attrName>style.visibility</p:attrName>
                                        </p:attrNameLst>
                                      </p:cBhvr>
                                      <p:to>
                                        <p:strVal val="visible"/>
                                      </p:to>
                                    </p:set>
                                  </p:childTnLst>
                                </p:cTn>
                              </p:par>
                              <p:par>
                                <p:cTn id="713" nodeType="withEffect" fill="hold" presetClass="entr" presetID="1">
                                  <p:stCondLst>
                                    <p:cond delay="0"/>
                                  </p:stCondLst>
                                  <p:childTnLst>
                                    <p:set>
                                      <p:cBhvr>
                                        <p:cTn id="714" dur="1" fill="hold">
                                          <p:stCondLst>
                                            <p:cond delay="0"/>
                                          </p:stCondLst>
                                        </p:cTn>
                                        <p:tgtEl>
                                          <p:spTgt spid="215">
                                            <p:txEl>
                                              <p:pRg st="6" end="6"/>
                                            </p:txEl>
                                          </p:spTgt>
                                        </p:tgtEl>
                                        <p:attrNameLst>
                                          <p:attrName>style.visibility</p:attrName>
                                        </p:attrNameLst>
                                      </p:cBhvr>
                                      <p:to>
                                        <p:strVal val="visible"/>
                                      </p:to>
                                    </p:set>
                                  </p:childTnLst>
                                </p:cTn>
                              </p:par>
                            </p:childTnLst>
                          </p:cTn>
                        </p:par>
                      </p:childTnLst>
                    </p:cTn>
                  </p:par>
                  <p:par>
                    <p:cTn id="715" fill="hold">
                      <p:stCondLst>
                        <p:cond delay="indefinite"/>
                      </p:stCondLst>
                      <p:childTnLst>
                        <p:par>
                          <p:cTn id="716" fill="hold">
                            <p:stCondLst>
                              <p:cond delay="0"/>
                            </p:stCondLst>
                            <p:childTnLst>
                              <p:par>
                                <p:cTn id="717" nodeType="clickEffect" fill="hold" presetClass="entr" presetID="1">
                                  <p:stCondLst>
                                    <p:cond delay="0"/>
                                  </p:stCondLst>
                                  <p:childTnLst>
                                    <p:set>
                                      <p:cBhvr>
                                        <p:cTn id="718" dur="1" fill="hold">
                                          <p:stCondLst>
                                            <p:cond delay="0"/>
                                          </p:stCondLst>
                                        </p:cTn>
                                        <p:tgtEl>
                                          <p:spTgt spid="215">
                                            <p:txEl>
                                              <p:pRg st="7" end="7"/>
                                            </p:txEl>
                                          </p:spTgt>
                                        </p:tgtEl>
                                        <p:attrNameLst>
                                          <p:attrName>style.visibility</p:attrName>
                                        </p:attrNameLst>
                                      </p:cBhvr>
                                      <p:to>
                                        <p:strVal val="visible"/>
                                      </p:to>
                                    </p:set>
                                  </p:childTnLst>
                                </p:cTn>
                              </p:par>
                              <p:par>
                                <p:cTn id="719" nodeType="withEffect" fill="hold" presetClass="entr" presetID="1">
                                  <p:stCondLst>
                                    <p:cond delay="0"/>
                                  </p:stCondLst>
                                  <p:childTnLst>
                                    <p:set>
                                      <p:cBhvr>
                                        <p:cTn id="720" dur="1" fill="hold">
                                          <p:stCondLst>
                                            <p:cond delay="0"/>
                                          </p:stCondLst>
                                        </p:cTn>
                                        <p:tgtEl>
                                          <p:spTgt spid="215">
                                            <p:txEl>
                                              <p:pRg st="8" end="8"/>
                                            </p:txEl>
                                          </p:spTgt>
                                        </p:tgtEl>
                                        <p:attrNameLst>
                                          <p:attrName>style.visibility</p:attrName>
                                        </p:attrNameLst>
                                      </p:cBhvr>
                                      <p:to>
                                        <p:strVal val="visible"/>
                                      </p:to>
                                    </p:set>
                                  </p:childTnLst>
                                </p:cTn>
                              </p:par>
                              <p:par>
                                <p:cTn id="721" nodeType="withEffect" fill="hold" presetClass="entr" presetID="1">
                                  <p:stCondLst>
                                    <p:cond delay="0"/>
                                  </p:stCondLst>
                                  <p:childTnLst>
                                    <p:set>
                                      <p:cBhvr>
                                        <p:cTn id="722" dur="1" fill="hold">
                                          <p:stCondLst>
                                            <p:cond delay="0"/>
                                          </p:stCondLst>
                                        </p:cTn>
                                        <p:tgtEl>
                                          <p:spTgt spid="215">
                                            <p:txEl>
                                              <p:pRg st="9" end="9"/>
                                            </p:txEl>
                                          </p:spTgt>
                                        </p:tgtEl>
                                        <p:attrNameLst>
                                          <p:attrName>style.visibility</p:attrName>
                                        </p:attrNameLst>
                                      </p:cBhvr>
                                      <p:to>
                                        <p:strVal val="visible"/>
                                      </p:to>
                                    </p:set>
                                  </p:childTnLst>
                                </p:cTn>
                              </p:par>
                              <p:par>
                                <p:cTn id="723" nodeType="withEffect" fill="hold" presetClass="entr" presetID="1">
                                  <p:stCondLst>
                                    <p:cond delay="0"/>
                                  </p:stCondLst>
                                  <p:childTnLst>
                                    <p:set>
                                      <p:cBhvr>
                                        <p:cTn id="724" dur="1" fill="hold">
                                          <p:stCondLst>
                                            <p:cond delay="0"/>
                                          </p:stCondLst>
                                        </p:cTn>
                                        <p:tgtEl>
                                          <p:spTgt spid="215">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PlaceHolder 1"/>
          <p:cNvSpPr>
            <a:spLocks noGrp="1"/>
          </p:cNvSpPr>
          <p:nvPr>
            <p:ph type="title"/>
          </p:nvPr>
        </p:nvSpPr>
        <p:spPr>
          <a:xfrm>
            <a:off x="417960" y="365040"/>
            <a:ext cx="10935720" cy="1325160"/>
          </a:xfrm>
          <a:prstGeom prst="rect">
            <a:avLst/>
          </a:prstGeom>
          <a:noFill/>
          <a:ln w="0">
            <a:noFill/>
          </a:ln>
        </p:spPr>
        <p:txBody>
          <a:bodyPr lIns="91440" rIns="91440" tIns="45720" bIns="45720" anchor="t">
            <a:noAutofit/>
          </a:bodyPr>
          <a:p>
            <a:pPr indent="0" defTabSz="914400">
              <a:lnSpc>
                <a:spcPct val="100000"/>
              </a:lnSpc>
              <a:buNone/>
            </a:pPr>
            <a:r>
              <a:rPr b="0" lang="da-DK" sz="4000" spc="31" strike="noStrike" u="none" cap="all">
                <a:solidFill>
                  <a:schemeClr val="lt1"/>
                </a:solidFill>
                <a:effectLst/>
                <a:uFillTx/>
                <a:latin typeface="Univers Condensed"/>
              </a:rPr>
              <a:t>Hepatitis </a:t>
            </a:r>
            <a:endParaRPr b="0" lang="en-US" sz="4000" strike="noStrike" u="none">
              <a:solidFill>
                <a:schemeClr val="lt1"/>
              </a:solidFill>
              <a:effectLst/>
              <a:uFillTx/>
              <a:latin typeface="Calisto MT"/>
            </a:endParaRPr>
          </a:p>
        </p:txBody>
      </p:sp>
      <p:sp>
        <p:nvSpPr>
          <p:cNvPr id="218" name="PlaceHolder 2"/>
          <p:cNvSpPr>
            <a:spLocks noGrp="1"/>
          </p:cNvSpPr>
          <p:nvPr>
            <p:ph/>
          </p:nvPr>
        </p:nvSpPr>
        <p:spPr>
          <a:xfrm>
            <a:off x="417960" y="1815120"/>
            <a:ext cx="7832520" cy="4677480"/>
          </a:xfrm>
          <a:prstGeom prst="rect">
            <a:avLst/>
          </a:prstGeom>
          <a:noFill/>
          <a:ln w="0">
            <a:noFill/>
          </a:ln>
        </p:spPr>
        <p:txBody>
          <a:bodyPr lIns="91440" rIns="91440" tIns="45720" bIns="45720" anchor="t">
            <a:normAutofit fontScale="92500" lnSpcReduction="9999"/>
          </a:bodyPr>
          <a:p>
            <a:pPr marL="228600" indent="-228600" defTabSz="914400">
              <a:lnSpc>
                <a:spcPct val="120000"/>
              </a:lnSpc>
              <a:spcBef>
                <a:spcPts val="1001"/>
              </a:spcBef>
              <a:buClr>
                <a:srgbClr val="ff0000"/>
              </a:buClr>
              <a:buFont typeface="Arial"/>
              <a:buChar char="•"/>
            </a:pPr>
            <a:r>
              <a:rPr b="0" lang="da-DK" sz="1900" strike="noStrike" u="none">
                <a:solidFill>
                  <a:srgbClr val="ff0000"/>
                </a:solidFill>
                <a:effectLst/>
                <a:uFillTx/>
                <a:latin typeface="Calisto MT"/>
              </a:rPr>
              <a:t>Leverbetændelse = skade på hepatocytter </a:t>
            </a:r>
            <a:endParaRPr b="0" lang="en-US" sz="1900" strike="noStrike" u="none">
              <a:solidFill>
                <a:schemeClr val="lt1"/>
              </a:solidFill>
              <a:effectLst/>
              <a:uFillTx/>
              <a:latin typeface="Calisto MT"/>
            </a:endParaRPr>
          </a:p>
          <a:p>
            <a:pPr lvl="1" marL="685800" indent="-228600" defTabSz="914400">
              <a:lnSpc>
                <a:spcPct val="120000"/>
              </a:lnSpc>
              <a:spcBef>
                <a:spcPts val="499"/>
              </a:spcBef>
              <a:buClr>
                <a:srgbClr val="ffffff"/>
              </a:buClr>
              <a:buFont typeface="Arial"/>
              <a:buChar char="•"/>
            </a:pPr>
            <a:r>
              <a:rPr b="0" lang="da-DK" sz="1500" strike="noStrike" u="none">
                <a:solidFill>
                  <a:schemeClr val="lt1"/>
                </a:solidFill>
                <a:effectLst/>
                <a:uFillTx/>
                <a:latin typeface="Calisto MT"/>
              </a:rPr>
              <a:t>Inflammation </a:t>
            </a:r>
            <a:endParaRPr b="0" lang="en-US" sz="1500" strike="noStrike" u="none">
              <a:solidFill>
                <a:schemeClr val="lt1"/>
              </a:solidFill>
              <a:effectLst/>
              <a:uFillTx/>
              <a:latin typeface="Calisto MT"/>
            </a:endParaRPr>
          </a:p>
          <a:p>
            <a:pPr marL="228600" indent="-228600" defTabSz="914400">
              <a:lnSpc>
                <a:spcPct val="120000"/>
              </a:lnSpc>
              <a:spcBef>
                <a:spcPts val="1001"/>
              </a:spcBef>
              <a:buClr>
                <a:srgbClr val="ffffff"/>
              </a:buClr>
              <a:buFont typeface="Arial"/>
              <a:buChar char="•"/>
            </a:pPr>
            <a:r>
              <a:rPr b="1" lang="da-DK" sz="1900" strike="noStrike" u="none">
                <a:solidFill>
                  <a:schemeClr val="lt1"/>
                </a:solidFill>
                <a:effectLst/>
                <a:uFillTx/>
                <a:latin typeface="Calisto MT"/>
              </a:rPr>
              <a:t>Symptomer</a:t>
            </a:r>
            <a:endParaRPr b="0" lang="en-US" sz="1900" strike="noStrike" u="none">
              <a:solidFill>
                <a:schemeClr val="lt1"/>
              </a:solidFill>
              <a:effectLst/>
              <a:uFillTx/>
              <a:latin typeface="Calisto MT"/>
            </a:endParaRPr>
          </a:p>
          <a:p>
            <a:pPr lvl="1" marL="685800" indent="-228600" defTabSz="914400">
              <a:lnSpc>
                <a:spcPct val="120000"/>
              </a:lnSpc>
              <a:spcBef>
                <a:spcPts val="499"/>
              </a:spcBef>
              <a:buClr>
                <a:srgbClr val="ffffff"/>
              </a:buClr>
              <a:buFont typeface="Arial"/>
              <a:buChar char="•"/>
            </a:pPr>
            <a:r>
              <a:rPr b="1" lang="da-DK" sz="1900" strike="noStrike" u="none">
                <a:solidFill>
                  <a:schemeClr val="lt1"/>
                </a:solidFill>
                <a:effectLst/>
                <a:uFillTx/>
                <a:latin typeface="Calisto MT"/>
              </a:rPr>
              <a:t>Akut hepatitis </a:t>
            </a:r>
            <a:endParaRPr b="0" lang="en-US" sz="1900" strike="noStrike" u="none">
              <a:solidFill>
                <a:schemeClr val="lt1"/>
              </a:solidFill>
              <a:effectLst/>
              <a:uFillTx/>
              <a:latin typeface="Calisto MT"/>
            </a:endParaRPr>
          </a:p>
          <a:p>
            <a:pPr lvl="2" marL="1143000" indent="-228600" defTabSz="914400">
              <a:lnSpc>
                <a:spcPct val="120000"/>
              </a:lnSpc>
              <a:spcBef>
                <a:spcPts val="499"/>
              </a:spcBef>
              <a:buClr>
                <a:srgbClr val="ffffff"/>
              </a:buClr>
              <a:buFont typeface="Arial"/>
              <a:buChar char="•"/>
            </a:pPr>
            <a:r>
              <a:rPr b="0" lang="da-DK" sz="1900" strike="noStrike" u="none">
                <a:solidFill>
                  <a:schemeClr val="lt1"/>
                </a:solidFill>
                <a:effectLst/>
                <a:uFillTx/>
                <a:latin typeface="Calisto MT"/>
              </a:rPr>
              <a:t>Kvalme, opkast </a:t>
            </a:r>
            <a:endParaRPr b="0" lang="en-US" sz="1900" strike="noStrike" u="none">
              <a:solidFill>
                <a:schemeClr val="lt1"/>
              </a:solidFill>
              <a:effectLst/>
              <a:uFillTx/>
              <a:latin typeface="Calisto MT"/>
            </a:endParaRPr>
          </a:p>
          <a:p>
            <a:pPr lvl="2" marL="1143000" indent="-228600" defTabSz="914400">
              <a:lnSpc>
                <a:spcPct val="120000"/>
              </a:lnSpc>
              <a:spcBef>
                <a:spcPts val="499"/>
              </a:spcBef>
              <a:buClr>
                <a:srgbClr val="ffffff"/>
              </a:buClr>
              <a:buFont typeface="Arial"/>
              <a:buChar char="•"/>
            </a:pPr>
            <a:r>
              <a:rPr b="0" lang="da-DK" sz="1900" strike="noStrike" u="none">
                <a:solidFill>
                  <a:schemeClr val="lt1"/>
                </a:solidFill>
                <a:effectLst/>
                <a:uFillTx/>
                <a:latin typeface="Calisto MT"/>
              </a:rPr>
              <a:t>Feber</a:t>
            </a:r>
            <a:endParaRPr b="0" lang="en-US" sz="1900" strike="noStrike" u="none">
              <a:solidFill>
                <a:schemeClr val="lt1"/>
              </a:solidFill>
              <a:effectLst/>
              <a:uFillTx/>
              <a:latin typeface="Calisto MT"/>
            </a:endParaRPr>
          </a:p>
          <a:p>
            <a:pPr lvl="2" marL="1143000" indent="-228600" defTabSz="914400">
              <a:lnSpc>
                <a:spcPct val="120000"/>
              </a:lnSpc>
              <a:spcBef>
                <a:spcPts val="499"/>
              </a:spcBef>
              <a:buClr>
                <a:srgbClr val="ffffff"/>
              </a:buClr>
              <a:buFont typeface="Arial"/>
              <a:buChar char="•"/>
            </a:pPr>
            <a:r>
              <a:rPr b="0" lang="da-DK" sz="1900" strike="noStrike" u="none">
                <a:solidFill>
                  <a:schemeClr val="lt1"/>
                </a:solidFill>
                <a:effectLst/>
                <a:uFillTx/>
                <a:latin typeface="Calisto MT"/>
              </a:rPr>
              <a:t>Ledsmerter</a:t>
            </a:r>
            <a:endParaRPr b="0" lang="en-US" sz="1900" strike="noStrike" u="none">
              <a:solidFill>
                <a:schemeClr val="lt1"/>
              </a:solidFill>
              <a:effectLst/>
              <a:uFillTx/>
              <a:latin typeface="Calisto MT"/>
            </a:endParaRPr>
          </a:p>
          <a:p>
            <a:pPr lvl="2" marL="1143000" indent="-228600" defTabSz="914400">
              <a:lnSpc>
                <a:spcPct val="120000"/>
              </a:lnSpc>
              <a:spcBef>
                <a:spcPts val="499"/>
              </a:spcBef>
              <a:buClr>
                <a:srgbClr val="ffffff"/>
              </a:buClr>
              <a:buFont typeface="Arial"/>
              <a:buChar char="•"/>
            </a:pPr>
            <a:r>
              <a:rPr b="0" lang="da-DK" sz="1900" strike="noStrike" u="none">
                <a:solidFill>
                  <a:schemeClr val="lt1"/>
                </a:solidFill>
                <a:effectLst/>
                <a:uFillTx/>
                <a:latin typeface="Calisto MT"/>
              </a:rPr>
              <a:t>Hovedpine</a:t>
            </a:r>
            <a:endParaRPr b="0" lang="en-US" sz="1900" strike="noStrike" u="none">
              <a:solidFill>
                <a:schemeClr val="lt1"/>
              </a:solidFill>
              <a:effectLst/>
              <a:uFillTx/>
              <a:latin typeface="Calisto MT"/>
            </a:endParaRPr>
          </a:p>
          <a:p>
            <a:pPr lvl="2" marL="1143000" indent="-228600" defTabSz="914400">
              <a:lnSpc>
                <a:spcPct val="120000"/>
              </a:lnSpc>
              <a:spcBef>
                <a:spcPts val="499"/>
              </a:spcBef>
              <a:buClr>
                <a:srgbClr val="ffffff"/>
              </a:buClr>
              <a:buFont typeface="Arial"/>
              <a:buChar char="•"/>
            </a:pPr>
            <a:r>
              <a:rPr b="0" lang="da-DK" sz="1900" strike="noStrike" u="none">
                <a:solidFill>
                  <a:schemeClr val="lt1"/>
                </a:solidFill>
                <a:effectLst/>
                <a:uFillTx/>
                <a:latin typeface="Calisto MT"/>
              </a:rPr>
              <a:t>Senere kommer icterus med mørkfarvet urin og kitfarvet fæces</a:t>
            </a:r>
            <a:endParaRPr b="0" lang="en-US" sz="1900" strike="noStrike" u="none">
              <a:solidFill>
                <a:schemeClr val="lt1"/>
              </a:solidFill>
              <a:effectLst/>
              <a:uFillTx/>
              <a:latin typeface="Calisto MT"/>
            </a:endParaRPr>
          </a:p>
          <a:p>
            <a:pPr lvl="1" marL="685800" indent="-228600" defTabSz="914400">
              <a:lnSpc>
                <a:spcPct val="120000"/>
              </a:lnSpc>
              <a:spcBef>
                <a:spcPts val="499"/>
              </a:spcBef>
              <a:buClr>
                <a:srgbClr val="ffffff"/>
              </a:buClr>
              <a:buFont typeface="Arial"/>
              <a:buChar char="•"/>
            </a:pPr>
            <a:r>
              <a:rPr b="1" lang="da-DK" sz="1900" strike="noStrike" u="none">
                <a:solidFill>
                  <a:schemeClr val="lt1"/>
                </a:solidFill>
                <a:effectLst/>
                <a:uFillTx/>
                <a:latin typeface="Calisto MT"/>
              </a:rPr>
              <a:t>Kronisk hepatitis </a:t>
            </a:r>
            <a:endParaRPr b="0" lang="en-US" sz="1900" strike="noStrike" u="none">
              <a:solidFill>
                <a:schemeClr val="lt1"/>
              </a:solidFill>
              <a:effectLst/>
              <a:uFillTx/>
              <a:latin typeface="Calisto MT"/>
            </a:endParaRPr>
          </a:p>
          <a:p>
            <a:pPr lvl="2" marL="1143000" indent="-228600" defTabSz="914400">
              <a:lnSpc>
                <a:spcPct val="120000"/>
              </a:lnSpc>
              <a:spcBef>
                <a:spcPts val="499"/>
              </a:spcBef>
              <a:buClr>
                <a:srgbClr val="ffffff"/>
              </a:buClr>
              <a:buFont typeface="Arial"/>
              <a:buChar char="•"/>
            </a:pPr>
            <a:r>
              <a:rPr b="0" lang="da-DK" sz="1900" strike="noStrike" u="none">
                <a:solidFill>
                  <a:schemeClr val="lt1"/>
                </a:solidFill>
                <a:effectLst/>
                <a:uFillTx/>
                <a:latin typeface="Calisto MT"/>
              </a:rPr>
              <a:t>Symptomfattigt </a:t>
            </a:r>
            <a:endParaRPr b="0" lang="en-US" sz="1900" strike="noStrike" u="none">
              <a:solidFill>
                <a:schemeClr val="lt1"/>
              </a:solidFill>
              <a:effectLst/>
              <a:uFillTx/>
              <a:latin typeface="Calisto MT"/>
            </a:endParaRPr>
          </a:p>
          <a:p>
            <a:pPr lvl="2" marL="1143000" indent="-228600" defTabSz="914400">
              <a:lnSpc>
                <a:spcPct val="120000"/>
              </a:lnSpc>
              <a:spcBef>
                <a:spcPts val="499"/>
              </a:spcBef>
              <a:buClr>
                <a:srgbClr val="ffffff"/>
              </a:buClr>
              <a:buFont typeface="Arial"/>
              <a:buChar char="•"/>
            </a:pPr>
            <a:r>
              <a:rPr b="0" lang="da-DK" sz="1900" strike="noStrike" u="none">
                <a:solidFill>
                  <a:schemeClr val="lt1"/>
                </a:solidFill>
                <a:effectLst/>
                <a:uFillTx/>
                <a:latin typeface="Calisto MT"/>
              </a:rPr>
              <a:t>Mange beskriver træthed</a:t>
            </a:r>
            <a:endParaRPr b="0" lang="en-US" sz="1900" strike="noStrike" u="none">
              <a:solidFill>
                <a:schemeClr val="lt1"/>
              </a:solidFill>
              <a:effectLst/>
              <a:uFillTx/>
              <a:latin typeface="Calisto MT"/>
            </a:endParaRPr>
          </a:p>
        </p:txBody>
      </p:sp>
      <p:pic>
        <p:nvPicPr>
          <p:cNvPr id="219" name="Picture 2" descr="Hepatitis: Signs, Symptoms, and Complications"/>
          <p:cNvPicPr/>
          <p:nvPr/>
        </p:nvPicPr>
        <p:blipFill>
          <a:blip r:embed="rId1"/>
          <a:stretch/>
        </p:blipFill>
        <p:spPr>
          <a:xfrm>
            <a:off x="7620120" y="0"/>
            <a:ext cx="4571640" cy="6857640"/>
          </a:xfrm>
          <a:prstGeom prst="rect">
            <a:avLst/>
          </a:prstGeom>
          <a:noFill/>
          <a:ln w="0">
            <a:noFill/>
          </a:ln>
        </p:spPr>
      </p:pic>
    </p:spTree>
  </p:cSld>
  <mc:AlternateContent>
    <mc:Choice Requires="p14">
      <p:transition spd="slow" p14:dur="2000"/>
    </mc:Choice>
    <mc:Fallback>
      <p:transition spd="slow"/>
    </mc:Fallback>
  </mc:AlternateContent>
  <p:timing>
    <p:tnLst>
      <p:par>
        <p:cTn id="725" dur="indefinite" restart="never" nodeType="tmRoot">
          <p:childTnLst>
            <p:seq>
              <p:cTn id="726" dur="indefinite" nodeType="mainSeq">
                <p:childTnLst>
                  <p:par>
                    <p:cTn id="727" fill="hold">
                      <p:stCondLst>
                        <p:cond delay="indefinite"/>
                      </p:stCondLst>
                      <p:childTnLst>
                        <p:par>
                          <p:cTn id="728" fill="hold">
                            <p:stCondLst>
                              <p:cond delay="0"/>
                            </p:stCondLst>
                            <p:childTnLst>
                              <p:par>
                                <p:cTn id="729" nodeType="clickEffect" fill="hold" presetClass="entr" presetID="1">
                                  <p:stCondLst>
                                    <p:cond delay="0"/>
                                  </p:stCondLst>
                                  <p:childTnLst>
                                    <p:set>
                                      <p:cBhvr>
                                        <p:cTn id="730" dur="1" fill="hold">
                                          <p:stCondLst>
                                            <p:cond delay="0"/>
                                          </p:stCondLst>
                                        </p:cTn>
                                        <p:tgtEl>
                                          <p:spTgt spid="218">
                                            <p:txEl>
                                              <p:pRg st="3" end="3"/>
                                            </p:txEl>
                                          </p:spTgt>
                                        </p:tgtEl>
                                        <p:attrNameLst>
                                          <p:attrName>style.visibility</p:attrName>
                                        </p:attrNameLst>
                                      </p:cBhvr>
                                      <p:to>
                                        <p:strVal val="visible"/>
                                      </p:to>
                                    </p:set>
                                  </p:childTnLst>
                                </p:cTn>
                              </p:par>
                              <p:par>
                                <p:cTn id="731" nodeType="withEffect" fill="hold" presetClass="entr" presetID="1">
                                  <p:stCondLst>
                                    <p:cond delay="0"/>
                                  </p:stCondLst>
                                  <p:childTnLst>
                                    <p:set>
                                      <p:cBhvr>
                                        <p:cTn id="732" dur="1" fill="hold">
                                          <p:stCondLst>
                                            <p:cond delay="0"/>
                                          </p:stCondLst>
                                        </p:cTn>
                                        <p:tgtEl>
                                          <p:spTgt spid="218">
                                            <p:txEl>
                                              <p:pRg st="4" end="4"/>
                                            </p:txEl>
                                          </p:spTgt>
                                        </p:tgtEl>
                                        <p:attrNameLst>
                                          <p:attrName>style.visibility</p:attrName>
                                        </p:attrNameLst>
                                      </p:cBhvr>
                                      <p:to>
                                        <p:strVal val="visible"/>
                                      </p:to>
                                    </p:set>
                                  </p:childTnLst>
                                </p:cTn>
                              </p:par>
                              <p:par>
                                <p:cTn id="733" nodeType="withEffect" fill="hold" presetClass="entr" presetID="1">
                                  <p:stCondLst>
                                    <p:cond delay="0"/>
                                  </p:stCondLst>
                                  <p:childTnLst>
                                    <p:set>
                                      <p:cBhvr>
                                        <p:cTn id="734" dur="1" fill="hold">
                                          <p:stCondLst>
                                            <p:cond delay="0"/>
                                          </p:stCondLst>
                                        </p:cTn>
                                        <p:tgtEl>
                                          <p:spTgt spid="218">
                                            <p:txEl>
                                              <p:pRg st="5" end="5"/>
                                            </p:txEl>
                                          </p:spTgt>
                                        </p:tgtEl>
                                        <p:attrNameLst>
                                          <p:attrName>style.visibility</p:attrName>
                                        </p:attrNameLst>
                                      </p:cBhvr>
                                      <p:to>
                                        <p:strVal val="visible"/>
                                      </p:to>
                                    </p:set>
                                  </p:childTnLst>
                                </p:cTn>
                              </p:par>
                              <p:par>
                                <p:cTn id="735" nodeType="withEffect" fill="hold" presetClass="entr" presetID="1">
                                  <p:stCondLst>
                                    <p:cond delay="0"/>
                                  </p:stCondLst>
                                  <p:childTnLst>
                                    <p:set>
                                      <p:cBhvr>
                                        <p:cTn id="736" dur="1" fill="hold">
                                          <p:stCondLst>
                                            <p:cond delay="0"/>
                                          </p:stCondLst>
                                        </p:cTn>
                                        <p:tgtEl>
                                          <p:spTgt spid="218">
                                            <p:txEl>
                                              <p:pRg st="6" end="6"/>
                                            </p:txEl>
                                          </p:spTgt>
                                        </p:tgtEl>
                                        <p:attrNameLst>
                                          <p:attrName>style.visibility</p:attrName>
                                        </p:attrNameLst>
                                      </p:cBhvr>
                                      <p:to>
                                        <p:strVal val="visible"/>
                                      </p:to>
                                    </p:set>
                                  </p:childTnLst>
                                </p:cTn>
                              </p:par>
                              <p:par>
                                <p:cTn id="737" nodeType="withEffect" fill="hold" presetClass="entr" presetID="1">
                                  <p:stCondLst>
                                    <p:cond delay="0"/>
                                  </p:stCondLst>
                                  <p:childTnLst>
                                    <p:set>
                                      <p:cBhvr>
                                        <p:cTn id="738" dur="1" fill="hold">
                                          <p:stCondLst>
                                            <p:cond delay="0"/>
                                          </p:stCondLst>
                                        </p:cTn>
                                        <p:tgtEl>
                                          <p:spTgt spid="218">
                                            <p:txEl>
                                              <p:pRg st="7" end="7"/>
                                            </p:txEl>
                                          </p:spTgt>
                                        </p:tgtEl>
                                        <p:attrNameLst>
                                          <p:attrName>style.visibility</p:attrName>
                                        </p:attrNameLst>
                                      </p:cBhvr>
                                      <p:to>
                                        <p:strVal val="visible"/>
                                      </p:to>
                                    </p:set>
                                  </p:childTnLst>
                                </p:cTn>
                              </p:par>
                              <p:par>
                                <p:cTn id="739" nodeType="withEffect" fill="hold" presetClass="entr" presetID="1">
                                  <p:stCondLst>
                                    <p:cond delay="0"/>
                                  </p:stCondLst>
                                  <p:childTnLst>
                                    <p:set>
                                      <p:cBhvr>
                                        <p:cTn id="740" dur="1" fill="hold">
                                          <p:stCondLst>
                                            <p:cond delay="0"/>
                                          </p:stCondLst>
                                        </p:cTn>
                                        <p:tgtEl>
                                          <p:spTgt spid="218">
                                            <p:txEl>
                                              <p:pRg st="8" end="8"/>
                                            </p:txEl>
                                          </p:spTgt>
                                        </p:tgtEl>
                                        <p:attrNameLst>
                                          <p:attrName>style.visibility</p:attrName>
                                        </p:attrNameLst>
                                      </p:cBhvr>
                                      <p:to>
                                        <p:strVal val="visible"/>
                                      </p:to>
                                    </p:set>
                                  </p:childTnLst>
                                </p:cTn>
                              </p:par>
                            </p:childTnLst>
                          </p:cTn>
                        </p:par>
                      </p:childTnLst>
                    </p:cTn>
                  </p:par>
                  <p:par>
                    <p:cTn id="741" fill="hold">
                      <p:stCondLst>
                        <p:cond delay="indefinite"/>
                      </p:stCondLst>
                      <p:childTnLst>
                        <p:par>
                          <p:cTn id="742" fill="hold">
                            <p:stCondLst>
                              <p:cond delay="0"/>
                            </p:stCondLst>
                            <p:childTnLst>
                              <p:par>
                                <p:cTn id="743" nodeType="clickEffect" fill="hold" presetClass="entr" presetID="1">
                                  <p:stCondLst>
                                    <p:cond delay="0"/>
                                  </p:stCondLst>
                                  <p:childTnLst>
                                    <p:set>
                                      <p:cBhvr>
                                        <p:cTn id="744" dur="1" fill="hold">
                                          <p:stCondLst>
                                            <p:cond delay="0"/>
                                          </p:stCondLst>
                                        </p:cTn>
                                        <p:tgtEl>
                                          <p:spTgt spid="218">
                                            <p:txEl>
                                              <p:pRg st="9" end="9"/>
                                            </p:txEl>
                                          </p:spTgt>
                                        </p:tgtEl>
                                        <p:attrNameLst>
                                          <p:attrName>style.visibility</p:attrName>
                                        </p:attrNameLst>
                                      </p:cBhvr>
                                      <p:to>
                                        <p:strVal val="visible"/>
                                      </p:to>
                                    </p:set>
                                  </p:childTnLst>
                                </p:cTn>
                              </p:par>
                              <p:par>
                                <p:cTn id="745" nodeType="withEffect" fill="hold" presetClass="entr" presetID="1">
                                  <p:stCondLst>
                                    <p:cond delay="0"/>
                                  </p:stCondLst>
                                  <p:childTnLst>
                                    <p:set>
                                      <p:cBhvr>
                                        <p:cTn id="746" dur="1" fill="hold">
                                          <p:stCondLst>
                                            <p:cond delay="0"/>
                                          </p:stCondLst>
                                        </p:cTn>
                                        <p:tgtEl>
                                          <p:spTgt spid="218">
                                            <p:txEl>
                                              <p:pRg st="10" end="10"/>
                                            </p:txEl>
                                          </p:spTgt>
                                        </p:tgtEl>
                                        <p:attrNameLst>
                                          <p:attrName>style.visibility</p:attrName>
                                        </p:attrNameLst>
                                      </p:cBhvr>
                                      <p:to>
                                        <p:strVal val="visible"/>
                                      </p:to>
                                    </p:set>
                                  </p:childTnLst>
                                </p:cTn>
                              </p:par>
                              <p:par>
                                <p:cTn id="747" nodeType="withEffect" fill="hold" presetClass="entr" presetID="1">
                                  <p:stCondLst>
                                    <p:cond delay="0"/>
                                  </p:stCondLst>
                                  <p:childTnLst>
                                    <p:set>
                                      <p:cBhvr>
                                        <p:cTn id="748" dur="1" fill="hold">
                                          <p:stCondLst>
                                            <p:cond delay="0"/>
                                          </p:stCondLst>
                                        </p:cTn>
                                        <p:tgtEl>
                                          <p:spTgt spid="218">
                                            <p:txEl>
                                              <p:pRg st="11" end="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PlaceHolder 1"/>
          <p:cNvSpPr>
            <a:spLocks noGrp="1"/>
          </p:cNvSpPr>
          <p:nvPr>
            <p:ph type="title"/>
          </p:nvPr>
        </p:nvSpPr>
        <p:spPr>
          <a:xfrm>
            <a:off x="1072080" y="365040"/>
            <a:ext cx="10281240" cy="1325160"/>
          </a:xfrm>
          <a:prstGeom prst="rect">
            <a:avLst/>
          </a:prstGeom>
          <a:noFill/>
          <a:ln w="0">
            <a:noFill/>
          </a:ln>
        </p:spPr>
        <p:txBody>
          <a:bodyPr lIns="91440" rIns="91440" tIns="45720" bIns="45720" anchor="t">
            <a:noAutofit/>
          </a:bodyPr>
          <a:p>
            <a:pPr indent="0" defTabSz="914400">
              <a:lnSpc>
                <a:spcPct val="100000"/>
              </a:lnSpc>
              <a:buNone/>
            </a:pPr>
            <a:r>
              <a:rPr b="0" lang="da-DK" sz="4000" spc="31" strike="noStrike" u="none" cap="all">
                <a:solidFill>
                  <a:schemeClr val="lt1"/>
                </a:solidFill>
                <a:effectLst/>
                <a:uFillTx/>
                <a:latin typeface="Univers Condensed"/>
              </a:rPr>
              <a:t>Hepatitis</a:t>
            </a:r>
            <a:endParaRPr b="0" lang="en-US" sz="4000" strike="noStrike" u="none">
              <a:solidFill>
                <a:schemeClr val="lt1"/>
              </a:solidFill>
              <a:effectLst/>
              <a:uFillTx/>
              <a:latin typeface="Calisto MT"/>
            </a:endParaRPr>
          </a:p>
        </p:txBody>
      </p:sp>
      <p:sp>
        <p:nvSpPr>
          <p:cNvPr id="221" name="PlaceHolder 2"/>
          <p:cNvSpPr>
            <a:spLocks noGrp="1"/>
          </p:cNvSpPr>
          <p:nvPr>
            <p:ph/>
          </p:nvPr>
        </p:nvSpPr>
        <p:spPr>
          <a:xfrm>
            <a:off x="1072080" y="1825560"/>
            <a:ext cx="10281240" cy="4667040"/>
          </a:xfrm>
          <a:prstGeom prst="rect">
            <a:avLst/>
          </a:prstGeom>
          <a:noFill/>
          <a:ln w="0">
            <a:noFill/>
          </a:ln>
        </p:spPr>
        <p:txBody>
          <a:bodyPr lIns="91440" rIns="91440" tIns="45720" bIns="45720" anchor="t">
            <a:normAutofit/>
          </a:bodyPr>
          <a:p>
            <a:pPr marL="228600" indent="-228600" defTabSz="914400">
              <a:lnSpc>
                <a:spcPct val="120000"/>
              </a:lnSpc>
              <a:spcBef>
                <a:spcPts val="1001"/>
              </a:spcBef>
              <a:buClr>
                <a:srgbClr val="ffffff"/>
              </a:buClr>
              <a:buFont typeface="Arial"/>
              <a:buChar char="•"/>
            </a:pPr>
            <a:r>
              <a:rPr b="1" lang="da-DK" sz="2000" strike="noStrike" u="none">
                <a:solidFill>
                  <a:schemeClr val="lt1"/>
                </a:solidFill>
                <a:effectLst/>
                <a:uFillTx/>
                <a:latin typeface="Calisto MT"/>
              </a:rPr>
              <a:t>Årsager</a:t>
            </a:r>
            <a:endParaRPr b="0" lang="en-US" sz="2000" strike="noStrike" u="none">
              <a:solidFill>
                <a:schemeClr val="lt1"/>
              </a:solidFill>
              <a:effectLst/>
              <a:uFillTx/>
              <a:latin typeface="Calisto MT"/>
            </a:endParaRPr>
          </a:p>
          <a:p>
            <a:pPr lvl="1" marL="685800" indent="-228600" defTabSz="914400">
              <a:lnSpc>
                <a:spcPct val="120000"/>
              </a:lnSpc>
              <a:spcBef>
                <a:spcPts val="499"/>
              </a:spcBef>
              <a:buClr>
                <a:srgbClr val="ffffff"/>
              </a:buClr>
              <a:buFont typeface="Arial"/>
              <a:buChar char="•"/>
            </a:pPr>
            <a:r>
              <a:rPr b="0" lang="da-DK" sz="2000" strike="noStrike" u="none">
                <a:solidFill>
                  <a:schemeClr val="lt1"/>
                </a:solidFill>
                <a:effectLst/>
                <a:uFillTx/>
                <a:latin typeface="Calisto MT"/>
              </a:rPr>
              <a:t>Virus </a:t>
            </a:r>
            <a:endParaRPr b="0" lang="en-US" sz="2000" strike="noStrike" u="none">
              <a:solidFill>
                <a:schemeClr val="lt1"/>
              </a:solidFill>
              <a:effectLst/>
              <a:uFillTx/>
              <a:latin typeface="Calisto MT"/>
            </a:endParaRPr>
          </a:p>
          <a:p>
            <a:pPr lvl="1" marL="685800" indent="-228600" defTabSz="914400">
              <a:lnSpc>
                <a:spcPct val="120000"/>
              </a:lnSpc>
              <a:spcBef>
                <a:spcPts val="499"/>
              </a:spcBef>
              <a:buClr>
                <a:srgbClr val="ffffff"/>
              </a:buClr>
              <a:buFont typeface="Arial"/>
              <a:buChar char="•"/>
            </a:pPr>
            <a:r>
              <a:rPr b="0" lang="da-DK" sz="2000" strike="noStrike" u="none">
                <a:solidFill>
                  <a:schemeClr val="lt1"/>
                </a:solidFill>
                <a:effectLst/>
                <a:uFillTx/>
                <a:latin typeface="Calisto MT"/>
              </a:rPr>
              <a:t>Alkohol </a:t>
            </a:r>
            <a:endParaRPr b="0" lang="en-US" sz="2000" strike="noStrike" u="none">
              <a:solidFill>
                <a:schemeClr val="lt1"/>
              </a:solidFill>
              <a:effectLst/>
              <a:uFillTx/>
              <a:latin typeface="Calisto MT"/>
            </a:endParaRPr>
          </a:p>
          <a:p>
            <a:pPr lvl="1" marL="685800" indent="-228600" defTabSz="914400">
              <a:lnSpc>
                <a:spcPct val="120000"/>
              </a:lnSpc>
              <a:spcBef>
                <a:spcPts val="499"/>
              </a:spcBef>
              <a:buClr>
                <a:srgbClr val="ffffff"/>
              </a:buClr>
              <a:buFont typeface="Arial"/>
              <a:buChar char="•"/>
            </a:pPr>
            <a:r>
              <a:rPr b="0" lang="da-DK" sz="2000" strike="noStrike" u="none">
                <a:solidFill>
                  <a:schemeClr val="lt1"/>
                </a:solidFill>
                <a:effectLst/>
                <a:uFillTx/>
                <a:latin typeface="Calisto MT"/>
              </a:rPr>
              <a:t>Toksisk</a:t>
            </a:r>
            <a:endParaRPr b="0" lang="en-US" sz="2000" strike="noStrike" u="none">
              <a:solidFill>
                <a:schemeClr val="lt1"/>
              </a:solidFill>
              <a:effectLst/>
              <a:uFillTx/>
              <a:latin typeface="Calisto MT"/>
            </a:endParaRPr>
          </a:p>
          <a:p>
            <a:pPr lvl="1" marL="685800" indent="-228600" defTabSz="914400">
              <a:lnSpc>
                <a:spcPct val="120000"/>
              </a:lnSpc>
              <a:spcBef>
                <a:spcPts val="499"/>
              </a:spcBef>
              <a:buClr>
                <a:srgbClr val="ffffff"/>
              </a:buClr>
              <a:buFont typeface="Arial"/>
              <a:buChar char="•"/>
            </a:pPr>
            <a:r>
              <a:rPr b="0" lang="da-DK" sz="2000" strike="noStrike" u="none">
                <a:solidFill>
                  <a:schemeClr val="lt1"/>
                </a:solidFill>
                <a:effectLst/>
                <a:uFillTx/>
                <a:latin typeface="Calisto MT"/>
              </a:rPr>
              <a:t>Fedtlever</a:t>
            </a:r>
            <a:endParaRPr b="0" lang="en-US" sz="2000" strike="noStrike" u="none">
              <a:solidFill>
                <a:schemeClr val="lt1"/>
              </a:solidFill>
              <a:effectLst/>
              <a:uFillTx/>
              <a:latin typeface="Calisto MT"/>
            </a:endParaRPr>
          </a:p>
          <a:p>
            <a:pPr lvl="1" marL="685800" indent="-228600" defTabSz="914400">
              <a:lnSpc>
                <a:spcPct val="120000"/>
              </a:lnSpc>
              <a:spcBef>
                <a:spcPts val="499"/>
              </a:spcBef>
              <a:buClr>
                <a:srgbClr val="ffffff"/>
              </a:buClr>
              <a:buFont typeface="Arial"/>
              <a:buChar char="•"/>
            </a:pPr>
            <a:r>
              <a:rPr b="0" lang="da-DK" sz="2000" strike="noStrike" u="none">
                <a:solidFill>
                  <a:schemeClr val="lt1"/>
                </a:solidFill>
                <a:effectLst/>
                <a:uFillTx/>
                <a:latin typeface="Calisto MT"/>
              </a:rPr>
              <a:t>Autoimmun </a:t>
            </a:r>
            <a:endParaRPr b="0" lang="en-US" sz="2000" strike="noStrike" u="none">
              <a:solidFill>
                <a:schemeClr val="lt1"/>
              </a:solidFill>
              <a:effectLst/>
              <a:uFillTx/>
              <a:latin typeface="Calisto MT"/>
            </a:endParaRPr>
          </a:p>
          <a:p>
            <a:pPr marL="228600" indent="-228600" defTabSz="914400">
              <a:lnSpc>
                <a:spcPct val="150000"/>
              </a:lnSpc>
              <a:spcBef>
                <a:spcPts val="1001"/>
              </a:spcBef>
              <a:buClr>
                <a:srgbClr val="ffffff"/>
              </a:buClr>
              <a:buFont typeface="Arial"/>
              <a:buChar char="•"/>
            </a:pPr>
            <a:r>
              <a:rPr b="1" lang="da-DK" sz="2000" strike="noStrike" u="none">
                <a:solidFill>
                  <a:schemeClr val="lt1"/>
                </a:solidFill>
                <a:effectLst/>
                <a:uFillTx/>
                <a:latin typeface="Calisto MT"/>
              </a:rPr>
              <a:t>Diagnose</a:t>
            </a:r>
            <a:endParaRPr b="0" lang="en-US" sz="20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da-DK" sz="2000" strike="noStrike" u="none">
                <a:solidFill>
                  <a:schemeClr val="lt1"/>
                </a:solidFill>
                <a:effectLst/>
                <a:uFillTx/>
                <a:latin typeface="Calisto MT"/>
              </a:rPr>
              <a:t>BP </a:t>
            </a:r>
            <a:endParaRPr b="0" lang="en-US" sz="2000" strike="noStrike" u="none">
              <a:solidFill>
                <a:schemeClr val="lt1"/>
              </a:solidFill>
              <a:effectLst/>
              <a:uFillTx/>
              <a:latin typeface="Calisto MT"/>
            </a:endParaRPr>
          </a:p>
          <a:p>
            <a:pPr lvl="2" marL="1143000" indent="-228600" defTabSz="914400">
              <a:lnSpc>
                <a:spcPct val="150000"/>
              </a:lnSpc>
              <a:spcBef>
                <a:spcPts val="499"/>
              </a:spcBef>
              <a:buClr>
                <a:srgbClr val="ffffff"/>
              </a:buClr>
              <a:buFont typeface="Arial"/>
              <a:buChar char="•"/>
            </a:pPr>
            <a:r>
              <a:rPr b="0" lang="da-DK" sz="1600" strike="noStrike" u="none">
                <a:solidFill>
                  <a:schemeClr val="lt1"/>
                </a:solidFill>
                <a:effectLst/>
                <a:uFillTx/>
                <a:latin typeface="Calisto MT"/>
              </a:rPr>
              <a:t>Viser leverskade </a:t>
            </a:r>
            <a:endParaRPr b="0" lang="en-US" sz="1600" strike="noStrike" u="none">
              <a:solidFill>
                <a:schemeClr val="lt1"/>
              </a:solidFill>
              <a:effectLst/>
              <a:uFillTx/>
              <a:latin typeface="Calisto MT"/>
            </a:endParaRPr>
          </a:p>
          <a:p>
            <a:pPr lvl="2" marL="1143000" indent="-228600" defTabSz="914400">
              <a:lnSpc>
                <a:spcPct val="150000"/>
              </a:lnSpc>
              <a:spcBef>
                <a:spcPts val="499"/>
              </a:spcBef>
              <a:buClr>
                <a:srgbClr val="ffffff"/>
              </a:buClr>
              <a:buFont typeface="Arial"/>
              <a:buChar char="•"/>
            </a:pPr>
            <a:r>
              <a:rPr b="0" lang="da-DK" sz="1600" strike="noStrike" u="none">
                <a:solidFill>
                  <a:schemeClr val="lt1"/>
                </a:solidFill>
                <a:effectLst/>
                <a:uFillTx/>
                <a:latin typeface="Calisto MT"/>
              </a:rPr>
              <a:t>Evt. forhøjede antistoffer mod de forskellige vira</a:t>
            </a:r>
            <a:endParaRPr b="0" lang="en-US" sz="1600" strike="noStrike" u="none">
              <a:solidFill>
                <a:schemeClr val="lt1"/>
              </a:solidFill>
              <a:effectLst/>
              <a:uFillTx/>
              <a:latin typeface="Calisto MT"/>
            </a:endParaRPr>
          </a:p>
        </p:txBody>
      </p:sp>
      <p:pic>
        <p:nvPicPr>
          <p:cNvPr id="222" name="Picture 6" descr="Small Bottle and syringes with hepatitis virus in human livers with slogan  and the days with name letters of event campaign. All in paper cut style  and vector design. 8302003 Vector Art"/>
          <p:cNvPicPr/>
          <p:nvPr/>
        </p:nvPicPr>
        <p:blipFill>
          <a:blip r:embed="rId1"/>
          <a:stretch/>
        </p:blipFill>
        <p:spPr>
          <a:xfrm>
            <a:off x="6095880" y="1534680"/>
            <a:ext cx="5362200" cy="3788640"/>
          </a:xfrm>
          <a:prstGeom prst="rect">
            <a:avLst/>
          </a:prstGeom>
          <a:noFill/>
          <a:ln w="0">
            <a:noFill/>
          </a:ln>
        </p:spPr>
      </p:pic>
    </p:spTree>
  </p:cSld>
  <mc:AlternateContent>
    <mc:Choice Requires="p14">
      <p:transition spd="slow" p14:dur="2000"/>
    </mc:Choice>
    <mc:Fallback>
      <p:transition spd="slow"/>
    </mc:Fallback>
  </mc:AlternateContent>
  <p:timing>
    <p:tnLst>
      <p:par>
        <p:cTn id="749" dur="indefinite" restart="never" nodeType="tmRoot">
          <p:childTnLst>
            <p:seq>
              <p:cTn id="750" dur="indefinite" nodeType="mainSeq">
                <p:childTnLst>
                  <p:par>
                    <p:cTn id="751" fill="hold">
                      <p:stCondLst>
                        <p:cond delay="indefinite"/>
                      </p:stCondLst>
                      <p:childTnLst>
                        <p:par>
                          <p:cTn id="752" fill="hold">
                            <p:stCondLst>
                              <p:cond delay="0"/>
                            </p:stCondLst>
                            <p:childTnLst>
                              <p:par>
                                <p:cTn id="753" nodeType="clickEffect" fill="hold" presetClass="entr" presetID="1">
                                  <p:stCondLst>
                                    <p:cond delay="0"/>
                                  </p:stCondLst>
                                  <p:childTnLst>
                                    <p:set>
                                      <p:cBhvr>
                                        <p:cTn id="754" dur="1" fill="hold">
                                          <p:stCondLst>
                                            <p:cond delay="0"/>
                                          </p:stCondLst>
                                        </p:cTn>
                                        <p:tgtEl>
                                          <p:spTgt spid="221">
                                            <p:txEl>
                                              <p:pRg st="6" end="6"/>
                                            </p:txEl>
                                          </p:spTgt>
                                        </p:tgtEl>
                                        <p:attrNameLst>
                                          <p:attrName>style.visibility</p:attrName>
                                        </p:attrNameLst>
                                      </p:cBhvr>
                                      <p:to>
                                        <p:strVal val="visible"/>
                                      </p:to>
                                    </p:set>
                                  </p:childTnLst>
                                </p:cTn>
                              </p:par>
                              <p:par>
                                <p:cTn id="755" nodeType="withEffect" fill="hold" presetClass="entr" presetID="1">
                                  <p:stCondLst>
                                    <p:cond delay="0"/>
                                  </p:stCondLst>
                                  <p:childTnLst>
                                    <p:set>
                                      <p:cBhvr>
                                        <p:cTn id="756" dur="1" fill="hold">
                                          <p:stCondLst>
                                            <p:cond delay="0"/>
                                          </p:stCondLst>
                                        </p:cTn>
                                        <p:tgtEl>
                                          <p:spTgt spid="221">
                                            <p:txEl>
                                              <p:pRg st="7" end="7"/>
                                            </p:txEl>
                                          </p:spTgt>
                                        </p:tgtEl>
                                        <p:attrNameLst>
                                          <p:attrName>style.visibility</p:attrName>
                                        </p:attrNameLst>
                                      </p:cBhvr>
                                      <p:to>
                                        <p:strVal val="visible"/>
                                      </p:to>
                                    </p:set>
                                  </p:childTnLst>
                                </p:cTn>
                              </p:par>
                              <p:par>
                                <p:cTn id="757" nodeType="withEffect" fill="hold" presetClass="entr" presetID="1">
                                  <p:stCondLst>
                                    <p:cond delay="0"/>
                                  </p:stCondLst>
                                  <p:childTnLst>
                                    <p:set>
                                      <p:cBhvr>
                                        <p:cTn id="758" dur="1" fill="hold">
                                          <p:stCondLst>
                                            <p:cond delay="0"/>
                                          </p:stCondLst>
                                        </p:cTn>
                                        <p:tgtEl>
                                          <p:spTgt spid="221">
                                            <p:txEl>
                                              <p:pRg st="8" end="8"/>
                                            </p:txEl>
                                          </p:spTgt>
                                        </p:tgtEl>
                                        <p:attrNameLst>
                                          <p:attrName>style.visibility</p:attrName>
                                        </p:attrNameLst>
                                      </p:cBhvr>
                                      <p:to>
                                        <p:strVal val="visible"/>
                                      </p:to>
                                    </p:set>
                                  </p:childTnLst>
                                </p:cTn>
                              </p:par>
                              <p:par>
                                <p:cTn id="759" nodeType="withEffect" fill="hold" presetClass="entr" presetID="1">
                                  <p:stCondLst>
                                    <p:cond delay="0"/>
                                  </p:stCondLst>
                                  <p:childTnLst>
                                    <p:set>
                                      <p:cBhvr>
                                        <p:cTn id="760" dur="1" fill="hold">
                                          <p:stCondLst>
                                            <p:cond delay="0"/>
                                          </p:stCondLst>
                                        </p:cTn>
                                        <p:tgtEl>
                                          <p:spTgt spid="221">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PlaceHolder 1"/>
          <p:cNvSpPr>
            <a:spLocks noGrp="1"/>
          </p:cNvSpPr>
          <p:nvPr>
            <p:ph type="title"/>
          </p:nvPr>
        </p:nvSpPr>
        <p:spPr>
          <a:xfrm>
            <a:off x="227520" y="471240"/>
            <a:ext cx="10690920" cy="1307160"/>
          </a:xfrm>
          <a:prstGeom prst="rect">
            <a:avLst/>
          </a:prstGeom>
          <a:noFill/>
          <a:ln w="0">
            <a:noFill/>
          </a:ln>
        </p:spPr>
        <p:txBody>
          <a:bodyPr lIns="91440" rIns="91440" tIns="45720" bIns="45720" anchor="t">
            <a:noAutofit/>
          </a:bodyPr>
          <a:p>
            <a:pPr indent="0" defTabSz="914400">
              <a:lnSpc>
                <a:spcPct val="100000"/>
              </a:lnSpc>
              <a:buNone/>
            </a:pPr>
            <a:r>
              <a:rPr b="0" lang="da-DK" sz="4000" spc="31" strike="noStrike" u="none" cap="all">
                <a:solidFill>
                  <a:schemeClr val="lt1"/>
                </a:solidFill>
                <a:effectLst/>
                <a:uFillTx/>
                <a:latin typeface="Univers Condensed"/>
              </a:rPr>
              <a:t>Hepatitis</a:t>
            </a:r>
            <a:endParaRPr b="0" lang="en-US" sz="4000" strike="noStrike" u="none">
              <a:solidFill>
                <a:schemeClr val="lt1"/>
              </a:solidFill>
              <a:effectLst/>
              <a:uFillTx/>
              <a:latin typeface="Calisto MT"/>
            </a:endParaRPr>
          </a:p>
        </p:txBody>
      </p:sp>
      <p:sp>
        <p:nvSpPr>
          <p:cNvPr id="224" name="PlaceHolder 2"/>
          <p:cNvSpPr>
            <a:spLocks noGrp="1"/>
          </p:cNvSpPr>
          <p:nvPr>
            <p:ph/>
          </p:nvPr>
        </p:nvSpPr>
        <p:spPr>
          <a:xfrm>
            <a:off x="227520" y="1338120"/>
            <a:ext cx="10690920" cy="4182480"/>
          </a:xfrm>
          <a:prstGeom prst="rect">
            <a:avLst/>
          </a:prstGeom>
          <a:noFill/>
          <a:ln w="0">
            <a:noFill/>
          </a:ln>
        </p:spPr>
        <p:txBody>
          <a:bodyPr lIns="91440" rIns="91440" tIns="45720" bIns="45720" anchor="t">
            <a:normAutofit fontScale="62500" lnSpcReduction="19999"/>
          </a:bodyPr>
          <a:p>
            <a:pPr indent="0" defTabSz="914400">
              <a:lnSpc>
                <a:spcPct val="90000"/>
              </a:lnSpc>
              <a:spcBef>
                <a:spcPts val="1001"/>
              </a:spcBef>
              <a:buNone/>
              <a:tabLst>
                <a:tab algn="l" pos="0"/>
              </a:tabLst>
            </a:pPr>
            <a:r>
              <a:rPr b="0" lang="da-DK" sz="2600" strike="noStrike" u="none">
                <a:solidFill>
                  <a:schemeClr val="lt1"/>
                </a:solidFill>
                <a:effectLst/>
                <a:uFillTx/>
                <a:latin typeface="Calisto MT"/>
              </a:rPr>
              <a:t>Viral hepatitis – A, B, C er hyppigste </a:t>
            </a:r>
            <a:br>
              <a:rPr sz="2600"/>
            </a:br>
            <a:endParaRPr b="0" lang="en-US" sz="2600" strike="noStrike" u="none">
              <a:solidFill>
                <a:schemeClr val="lt1"/>
              </a:solidFill>
              <a:effectLst/>
              <a:uFillTx/>
              <a:latin typeface="Calisto MT"/>
            </a:endParaRPr>
          </a:p>
          <a:p>
            <a:pPr marL="228600" indent="-228600" defTabSz="914400">
              <a:lnSpc>
                <a:spcPct val="90000"/>
              </a:lnSpc>
              <a:spcBef>
                <a:spcPts val="1001"/>
              </a:spcBef>
              <a:buClr>
                <a:srgbClr val="ffffff"/>
              </a:buClr>
              <a:buFont typeface="Arial"/>
              <a:buChar char="•"/>
              <a:tabLst>
                <a:tab algn="l" pos="0"/>
              </a:tabLst>
            </a:pPr>
            <a:r>
              <a:rPr b="0" lang="da-DK" sz="2600" strike="noStrike" u="none">
                <a:solidFill>
                  <a:schemeClr val="lt1"/>
                </a:solidFill>
                <a:effectLst/>
                <a:uFillTx/>
                <a:latin typeface="Calisto MT"/>
              </a:rPr>
              <a:t>Hepatitis A </a:t>
            </a:r>
            <a:endParaRPr b="0" lang="en-US" sz="2600" strike="noStrike" u="none">
              <a:solidFill>
                <a:schemeClr val="lt1"/>
              </a:solidFill>
              <a:effectLst/>
              <a:uFillTx/>
              <a:latin typeface="Calisto MT"/>
            </a:endParaRPr>
          </a:p>
          <a:p>
            <a:pPr lvl="1" marL="685800" indent="-228600" defTabSz="914400">
              <a:lnSpc>
                <a:spcPct val="110000"/>
              </a:lnSpc>
              <a:spcBef>
                <a:spcPts val="499"/>
              </a:spcBef>
              <a:buClr>
                <a:srgbClr val="ffffff"/>
              </a:buClr>
              <a:buFont typeface="Arial"/>
              <a:buChar char="•"/>
              <a:tabLst>
                <a:tab algn="l" pos="0"/>
              </a:tabLst>
            </a:pPr>
            <a:r>
              <a:rPr b="0" lang="da-DK" sz="2200" strike="noStrike" u="none">
                <a:solidFill>
                  <a:schemeClr val="lt1"/>
                </a:solidFill>
                <a:effectLst/>
                <a:uFillTx/>
                <a:latin typeface="Calisto MT"/>
              </a:rPr>
              <a:t>Smitte via afføringsforurenet vand/føde</a:t>
            </a:r>
            <a:endParaRPr b="0" lang="en-US" sz="2200" strike="noStrike" u="none">
              <a:solidFill>
                <a:schemeClr val="lt1"/>
              </a:solidFill>
              <a:effectLst/>
              <a:uFillTx/>
              <a:latin typeface="Calisto MT"/>
            </a:endParaRPr>
          </a:p>
          <a:p>
            <a:pPr lvl="1" marL="685800" indent="-228600" defTabSz="914400">
              <a:lnSpc>
                <a:spcPct val="110000"/>
              </a:lnSpc>
              <a:spcBef>
                <a:spcPts val="499"/>
              </a:spcBef>
              <a:buClr>
                <a:srgbClr val="ffffff"/>
              </a:buClr>
              <a:buFont typeface="Arial"/>
              <a:buChar char="•"/>
              <a:tabLst>
                <a:tab algn="l" pos="0"/>
              </a:tabLst>
            </a:pPr>
            <a:r>
              <a:rPr b="0" lang="da-DK" sz="2200" strike="noStrike" u="none">
                <a:solidFill>
                  <a:schemeClr val="lt1"/>
                </a:solidFill>
                <a:effectLst/>
                <a:uFillTx/>
                <a:latin typeface="Calisto MT"/>
              </a:rPr>
              <a:t>Ikke kronisk tilstand (A = akut hepatit)</a:t>
            </a:r>
            <a:endParaRPr b="0" lang="en-US" sz="2200" strike="noStrike" u="none">
              <a:solidFill>
                <a:schemeClr val="lt1"/>
              </a:solidFill>
              <a:effectLst/>
              <a:uFillTx/>
              <a:latin typeface="Calisto MT"/>
            </a:endParaRPr>
          </a:p>
          <a:p>
            <a:pPr lvl="1" marL="685800" indent="-228600" defTabSz="914400">
              <a:lnSpc>
                <a:spcPct val="110000"/>
              </a:lnSpc>
              <a:spcBef>
                <a:spcPts val="499"/>
              </a:spcBef>
              <a:buClr>
                <a:srgbClr val="ff0000"/>
              </a:buClr>
              <a:buFont typeface="Arial"/>
              <a:buChar char="•"/>
              <a:tabLst>
                <a:tab algn="l" pos="0"/>
              </a:tabLst>
            </a:pPr>
            <a:r>
              <a:rPr b="0" lang="da-DK" sz="2200" strike="noStrike" u="none">
                <a:solidFill>
                  <a:srgbClr val="ff0000"/>
                </a:solidFill>
                <a:effectLst/>
                <a:uFillTx/>
                <a:latin typeface="Calisto MT"/>
              </a:rPr>
              <a:t>Der findes vaccine </a:t>
            </a:r>
            <a:br>
              <a:rPr sz="2200"/>
            </a:br>
            <a:r>
              <a:rPr b="0" lang="da-DK" sz="2200" strike="noStrike" u="none">
                <a:solidFill>
                  <a:schemeClr val="lt1"/>
                </a:solidFill>
                <a:effectLst/>
                <a:uFillTx/>
                <a:latin typeface="Calisto MT"/>
              </a:rPr>
              <a:t> </a:t>
            </a:r>
            <a:endParaRPr b="0" lang="en-US" sz="2200" strike="noStrike" u="none">
              <a:solidFill>
                <a:schemeClr val="lt1"/>
              </a:solidFill>
              <a:effectLst/>
              <a:uFillTx/>
              <a:latin typeface="Calisto MT"/>
            </a:endParaRPr>
          </a:p>
          <a:p>
            <a:pPr marL="228600" indent="-228600" defTabSz="914400">
              <a:lnSpc>
                <a:spcPct val="90000"/>
              </a:lnSpc>
              <a:spcBef>
                <a:spcPts val="1001"/>
              </a:spcBef>
              <a:buClr>
                <a:srgbClr val="ffffff"/>
              </a:buClr>
              <a:buFont typeface="Arial"/>
              <a:buChar char="•"/>
              <a:tabLst>
                <a:tab algn="l" pos="0"/>
              </a:tabLst>
            </a:pPr>
            <a:r>
              <a:rPr b="0" lang="da-DK" sz="2600" strike="noStrike" u="none">
                <a:solidFill>
                  <a:schemeClr val="lt1"/>
                </a:solidFill>
                <a:effectLst/>
                <a:uFillTx/>
                <a:latin typeface="Calisto MT"/>
              </a:rPr>
              <a:t>Hepatitis B </a:t>
            </a:r>
            <a:endParaRPr b="0" lang="en-US" sz="2600" strike="noStrike" u="none">
              <a:solidFill>
                <a:schemeClr val="lt1"/>
              </a:solidFill>
              <a:effectLst/>
              <a:uFillTx/>
              <a:latin typeface="Calisto MT"/>
            </a:endParaRPr>
          </a:p>
          <a:p>
            <a:pPr lvl="1" marL="685800" indent="-228600" defTabSz="914400">
              <a:lnSpc>
                <a:spcPct val="110000"/>
              </a:lnSpc>
              <a:spcBef>
                <a:spcPts val="499"/>
              </a:spcBef>
              <a:buClr>
                <a:srgbClr val="ffffff"/>
              </a:buClr>
              <a:buFont typeface="Arial"/>
              <a:buChar char="•"/>
              <a:tabLst>
                <a:tab algn="l" pos="0"/>
              </a:tabLst>
            </a:pPr>
            <a:r>
              <a:rPr b="0" lang="da-DK" sz="2200" strike="noStrike" u="none">
                <a:solidFill>
                  <a:schemeClr val="lt1"/>
                </a:solidFill>
                <a:effectLst/>
                <a:uFillTx/>
                <a:latin typeface="Calisto MT"/>
              </a:rPr>
              <a:t>Smitte via blod eller seksuelt </a:t>
            </a:r>
            <a:endParaRPr b="0" lang="en-US" sz="2200" strike="noStrike" u="none">
              <a:solidFill>
                <a:schemeClr val="lt1"/>
              </a:solidFill>
              <a:effectLst/>
              <a:uFillTx/>
              <a:latin typeface="Calisto MT"/>
            </a:endParaRPr>
          </a:p>
          <a:p>
            <a:pPr lvl="1" marL="685800" indent="-228600" defTabSz="914400">
              <a:lnSpc>
                <a:spcPct val="110000"/>
              </a:lnSpc>
              <a:spcBef>
                <a:spcPts val="499"/>
              </a:spcBef>
              <a:buClr>
                <a:srgbClr val="ffffff"/>
              </a:buClr>
              <a:buFont typeface="Arial"/>
              <a:buChar char="•"/>
              <a:tabLst>
                <a:tab algn="l" pos="0"/>
              </a:tabLst>
            </a:pPr>
            <a:r>
              <a:rPr b="0" lang="da-DK" sz="2200" strike="noStrike" u="none">
                <a:solidFill>
                  <a:schemeClr val="lt1"/>
                </a:solidFill>
                <a:effectLst/>
                <a:uFillTx/>
                <a:latin typeface="Calisto MT"/>
              </a:rPr>
              <a:t>Kan blive kronisk</a:t>
            </a:r>
            <a:endParaRPr b="0" lang="en-US" sz="2200" strike="noStrike" u="none">
              <a:solidFill>
                <a:schemeClr val="lt1"/>
              </a:solidFill>
              <a:effectLst/>
              <a:uFillTx/>
              <a:latin typeface="Calisto MT"/>
            </a:endParaRPr>
          </a:p>
          <a:p>
            <a:pPr lvl="1" marL="685800" indent="-228600" defTabSz="914400">
              <a:lnSpc>
                <a:spcPct val="110000"/>
              </a:lnSpc>
              <a:spcBef>
                <a:spcPts val="499"/>
              </a:spcBef>
              <a:buClr>
                <a:srgbClr val="ff0000"/>
              </a:buClr>
              <a:buFont typeface="Arial"/>
              <a:buChar char="•"/>
              <a:tabLst>
                <a:tab algn="l" pos="0"/>
              </a:tabLst>
            </a:pPr>
            <a:r>
              <a:rPr b="0" lang="da-DK" sz="2200" strike="noStrike" u="none">
                <a:solidFill>
                  <a:srgbClr val="ff0000"/>
                </a:solidFill>
                <a:effectLst/>
                <a:uFillTx/>
                <a:latin typeface="Calisto MT"/>
              </a:rPr>
              <a:t>Der findes vaccine </a:t>
            </a:r>
            <a:br>
              <a:rPr sz="2200"/>
            </a:br>
            <a:r>
              <a:rPr b="0" lang="da-DK" sz="2200" strike="noStrike" u="none">
                <a:solidFill>
                  <a:schemeClr val="lt1"/>
                </a:solidFill>
                <a:effectLst/>
                <a:uFillTx/>
                <a:latin typeface="Calisto MT"/>
              </a:rPr>
              <a:t> </a:t>
            </a:r>
            <a:endParaRPr b="0" lang="en-US" sz="2200" strike="noStrike" u="none">
              <a:solidFill>
                <a:schemeClr val="lt1"/>
              </a:solidFill>
              <a:effectLst/>
              <a:uFillTx/>
              <a:latin typeface="Calisto MT"/>
            </a:endParaRPr>
          </a:p>
          <a:p>
            <a:pPr marL="228600" indent="-228600" defTabSz="914400">
              <a:lnSpc>
                <a:spcPct val="90000"/>
              </a:lnSpc>
              <a:spcBef>
                <a:spcPts val="1001"/>
              </a:spcBef>
              <a:buClr>
                <a:srgbClr val="ffffff"/>
              </a:buClr>
              <a:buFont typeface="Arial"/>
              <a:buChar char="•"/>
              <a:tabLst>
                <a:tab algn="l" pos="0"/>
              </a:tabLst>
            </a:pPr>
            <a:r>
              <a:rPr b="0" lang="da-DK" sz="2600" strike="noStrike" u="none">
                <a:solidFill>
                  <a:schemeClr val="lt1"/>
                </a:solidFill>
                <a:effectLst/>
                <a:uFillTx/>
                <a:latin typeface="Calisto MT"/>
              </a:rPr>
              <a:t>Hepatitis C </a:t>
            </a:r>
            <a:endParaRPr b="0" lang="en-US" sz="2600" strike="noStrike" u="none">
              <a:solidFill>
                <a:schemeClr val="lt1"/>
              </a:solidFill>
              <a:effectLst/>
              <a:uFillTx/>
              <a:latin typeface="Calisto MT"/>
            </a:endParaRPr>
          </a:p>
          <a:p>
            <a:pPr lvl="1" marL="685800" indent="-228600" defTabSz="914400">
              <a:lnSpc>
                <a:spcPct val="110000"/>
              </a:lnSpc>
              <a:spcBef>
                <a:spcPts val="499"/>
              </a:spcBef>
              <a:buClr>
                <a:srgbClr val="ffffff"/>
              </a:buClr>
              <a:buFont typeface="Arial"/>
              <a:buChar char="•"/>
              <a:tabLst>
                <a:tab algn="l" pos="0"/>
              </a:tabLst>
            </a:pPr>
            <a:r>
              <a:rPr b="0" lang="da-DK" sz="2200" strike="noStrike" u="none">
                <a:solidFill>
                  <a:schemeClr val="lt1"/>
                </a:solidFill>
                <a:effectLst/>
                <a:uFillTx/>
                <a:latin typeface="Calisto MT"/>
              </a:rPr>
              <a:t>Smitte via blod </a:t>
            </a:r>
            <a:endParaRPr b="0" lang="en-US" sz="2200" strike="noStrike" u="none">
              <a:solidFill>
                <a:schemeClr val="lt1"/>
              </a:solidFill>
              <a:effectLst/>
              <a:uFillTx/>
              <a:latin typeface="Calisto MT"/>
            </a:endParaRPr>
          </a:p>
          <a:p>
            <a:pPr lvl="1" marL="685800" indent="-228600" defTabSz="914400">
              <a:lnSpc>
                <a:spcPct val="110000"/>
              </a:lnSpc>
              <a:spcBef>
                <a:spcPts val="499"/>
              </a:spcBef>
              <a:buClr>
                <a:srgbClr val="ff0000"/>
              </a:buClr>
              <a:buFont typeface="Arial"/>
              <a:buChar char="•"/>
              <a:tabLst>
                <a:tab algn="l" pos="0"/>
              </a:tabLst>
            </a:pPr>
            <a:r>
              <a:rPr b="0" lang="da-DK" sz="2200" strike="noStrike" u="none">
                <a:solidFill>
                  <a:srgbClr val="ff0000"/>
                </a:solidFill>
                <a:effectLst/>
                <a:uFillTx/>
                <a:latin typeface="Calisto MT"/>
              </a:rPr>
              <a:t>Der findes </a:t>
            </a:r>
            <a:r>
              <a:rPr b="0" lang="da-DK" sz="2200" strike="noStrike" u="sng">
                <a:solidFill>
                  <a:srgbClr val="ff0000"/>
                </a:solidFill>
                <a:effectLst/>
                <a:uFillTx/>
                <a:latin typeface="Calisto MT"/>
              </a:rPr>
              <a:t>ikke</a:t>
            </a:r>
            <a:r>
              <a:rPr b="0" lang="da-DK" sz="2200" strike="noStrike" u="none">
                <a:solidFill>
                  <a:srgbClr val="ff0000"/>
                </a:solidFill>
                <a:effectLst/>
                <a:uFillTx/>
                <a:latin typeface="Calisto MT"/>
              </a:rPr>
              <a:t> vaccine</a:t>
            </a:r>
            <a:endParaRPr b="0" lang="en-US" sz="2200" strike="noStrike" u="none">
              <a:solidFill>
                <a:schemeClr val="lt1"/>
              </a:solidFill>
              <a:effectLst/>
              <a:uFillTx/>
              <a:latin typeface="Calisto MT"/>
            </a:endParaRPr>
          </a:p>
          <a:p>
            <a:pPr lvl="1" marL="685800" indent="-228600" defTabSz="914400">
              <a:lnSpc>
                <a:spcPct val="110000"/>
              </a:lnSpc>
              <a:spcBef>
                <a:spcPts val="499"/>
              </a:spcBef>
              <a:buClr>
                <a:srgbClr val="ffffff"/>
              </a:buClr>
              <a:buFont typeface="Arial"/>
              <a:buChar char="•"/>
              <a:tabLst>
                <a:tab algn="l" pos="0"/>
              </a:tabLst>
            </a:pPr>
            <a:r>
              <a:rPr b="0" lang="da-DK" sz="2200" strike="noStrike" u="none">
                <a:solidFill>
                  <a:schemeClr val="lt1"/>
                </a:solidFill>
                <a:effectLst/>
                <a:uFillTx/>
                <a:latin typeface="Calisto MT"/>
              </a:rPr>
              <a:t>Kan dog behandles med anti-virale midler </a:t>
            </a:r>
            <a:endParaRPr b="0" lang="en-US" sz="2200" strike="noStrike" u="none">
              <a:solidFill>
                <a:schemeClr val="lt1"/>
              </a:solidFill>
              <a:effectLst/>
              <a:uFillTx/>
              <a:latin typeface="Calisto MT"/>
            </a:endParaRPr>
          </a:p>
        </p:txBody>
      </p:sp>
      <p:pic>
        <p:nvPicPr>
          <p:cNvPr id="225" name="Picture 2" descr=""/>
          <p:cNvPicPr/>
          <p:nvPr/>
        </p:nvPicPr>
        <p:blipFill>
          <a:blip r:embed="rId1"/>
          <a:stretch/>
        </p:blipFill>
        <p:spPr>
          <a:xfrm>
            <a:off x="6293880" y="1253160"/>
            <a:ext cx="5635080" cy="4350960"/>
          </a:xfrm>
          <a:prstGeom prst="rect">
            <a:avLst/>
          </a:prstGeom>
          <a:noFill/>
          <a:ln w="0">
            <a:noFill/>
          </a:ln>
        </p:spPr>
      </p:pic>
    </p:spTree>
  </p:cSld>
  <mc:AlternateContent>
    <mc:Choice Requires="p14">
      <p:transition spd="slow" p14:dur="2000"/>
    </mc:Choice>
    <mc:Fallback>
      <p:transition spd="slow"/>
    </mc:Fallback>
  </mc:AlternateContent>
  <p:timing>
    <p:tnLst>
      <p:par>
        <p:cTn id="761" dur="indefinite" restart="never" nodeType="tmRoot">
          <p:childTnLst>
            <p:seq>
              <p:cTn id="762" dur="indefinite" nodeType="mainSeq">
                <p:childTnLst>
                  <p:par>
                    <p:cTn id="763" fill="hold">
                      <p:stCondLst>
                        <p:cond delay="indefinite"/>
                      </p:stCondLst>
                      <p:childTnLst>
                        <p:par>
                          <p:cTn id="764" fill="hold">
                            <p:stCondLst>
                              <p:cond delay="0"/>
                            </p:stCondLst>
                            <p:childTnLst>
                              <p:par>
                                <p:cTn id="765" nodeType="clickEffect" fill="hold" presetClass="entr" presetID="1">
                                  <p:stCondLst>
                                    <p:cond delay="0"/>
                                  </p:stCondLst>
                                  <p:childTnLst>
                                    <p:set>
                                      <p:cBhvr>
                                        <p:cTn id="766" dur="1" fill="hold">
                                          <p:stCondLst>
                                            <p:cond delay="0"/>
                                          </p:stCondLst>
                                        </p:cTn>
                                        <p:tgtEl>
                                          <p:spTgt spid="224">
                                            <p:txEl>
                                              <p:pRg st="1" end="1"/>
                                            </p:txEl>
                                          </p:spTgt>
                                        </p:tgtEl>
                                        <p:attrNameLst>
                                          <p:attrName>style.visibility</p:attrName>
                                        </p:attrNameLst>
                                      </p:cBhvr>
                                      <p:to>
                                        <p:strVal val="visible"/>
                                      </p:to>
                                    </p:set>
                                  </p:childTnLst>
                                </p:cTn>
                              </p:par>
                              <p:par>
                                <p:cTn id="767" nodeType="withEffect" fill="hold" presetClass="entr" presetID="1">
                                  <p:stCondLst>
                                    <p:cond delay="0"/>
                                  </p:stCondLst>
                                  <p:childTnLst>
                                    <p:set>
                                      <p:cBhvr>
                                        <p:cTn id="768" dur="1" fill="hold">
                                          <p:stCondLst>
                                            <p:cond delay="0"/>
                                          </p:stCondLst>
                                        </p:cTn>
                                        <p:tgtEl>
                                          <p:spTgt spid="224">
                                            <p:txEl>
                                              <p:pRg st="2" end="2"/>
                                            </p:txEl>
                                          </p:spTgt>
                                        </p:tgtEl>
                                        <p:attrNameLst>
                                          <p:attrName>style.visibility</p:attrName>
                                        </p:attrNameLst>
                                      </p:cBhvr>
                                      <p:to>
                                        <p:strVal val="visible"/>
                                      </p:to>
                                    </p:set>
                                  </p:childTnLst>
                                </p:cTn>
                              </p:par>
                              <p:par>
                                <p:cTn id="769" nodeType="withEffect" fill="hold" presetClass="entr" presetID="1">
                                  <p:stCondLst>
                                    <p:cond delay="0"/>
                                  </p:stCondLst>
                                  <p:childTnLst>
                                    <p:set>
                                      <p:cBhvr>
                                        <p:cTn id="770" dur="1" fill="hold">
                                          <p:stCondLst>
                                            <p:cond delay="0"/>
                                          </p:stCondLst>
                                        </p:cTn>
                                        <p:tgtEl>
                                          <p:spTgt spid="224">
                                            <p:txEl>
                                              <p:pRg st="3" end="3"/>
                                            </p:txEl>
                                          </p:spTgt>
                                        </p:tgtEl>
                                        <p:attrNameLst>
                                          <p:attrName>style.visibility</p:attrName>
                                        </p:attrNameLst>
                                      </p:cBhvr>
                                      <p:to>
                                        <p:strVal val="visible"/>
                                      </p:to>
                                    </p:set>
                                  </p:childTnLst>
                                </p:cTn>
                              </p:par>
                              <p:par>
                                <p:cTn id="771" nodeType="withEffect" fill="hold" presetClass="entr" presetID="1">
                                  <p:stCondLst>
                                    <p:cond delay="0"/>
                                  </p:stCondLst>
                                  <p:childTnLst>
                                    <p:set>
                                      <p:cBhvr>
                                        <p:cTn id="772" dur="1" fill="hold">
                                          <p:stCondLst>
                                            <p:cond delay="0"/>
                                          </p:stCondLst>
                                        </p:cTn>
                                        <p:tgtEl>
                                          <p:spTgt spid="224">
                                            <p:txEl>
                                              <p:pRg st="4" end="4"/>
                                            </p:txEl>
                                          </p:spTgt>
                                        </p:tgtEl>
                                        <p:attrNameLst>
                                          <p:attrName>style.visibility</p:attrName>
                                        </p:attrNameLst>
                                      </p:cBhvr>
                                      <p:to>
                                        <p:strVal val="visible"/>
                                      </p:to>
                                    </p:set>
                                  </p:childTnLst>
                                </p:cTn>
                              </p:par>
                            </p:childTnLst>
                          </p:cTn>
                        </p:par>
                      </p:childTnLst>
                    </p:cTn>
                  </p:par>
                  <p:par>
                    <p:cTn id="773" fill="hold">
                      <p:stCondLst>
                        <p:cond delay="indefinite"/>
                      </p:stCondLst>
                      <p:childTnLst>
                        <p:par>
                          <p:cTn id="774" fill="hold">
                            <p:stCondLst>
                              <p:cond delay="0"/>
                            </p:stCondLst>
                            <p:childTnLst>
                              <p:par>
                                <p:cTn id="775" nodeType="clickEffect" fill="hold" presetClass="entr" presetID="1">
                                  <p:stCondLst>
                                    <p:cond delay="0"/>
                                  </p:stCondLst>
                                  <p:childTnLst>
                                    <p:set>
                                      <p:cBhvr>
                                        <p:cTn id="776" dur="1" fill="hold">
                                          <p:stCondLst>
                                            <p:cond delay="0"/>
                                          </p:stCondLst>
                                        </p:cTn>
                                        <p:tgtEl>
                                          <p:spTgt spid="224">
                                            <p:txEl>
                                              <p:pRg st="5" end="5"/>
                                            </p:txEl>
                                          </p:spTgt>
                                        </p:tgtEl>
                                        <p:attrNameLst>
                                          <p:attrName>style.visibility</p:attrName>
                                        </p:attrNameLst>
                                      </p:cBhvr>
                                      <p:to>
                                        <p:strVal val="visible"/>
                                      </p:to>
                                    </p:set>
                                  </p:childTnLst>
                                </p:cTn>
                              </p:par>
                              <p:par>
                                <p:cTn id="777" nodeType="withEffect" fill="hold" presetClass="entr" presetID="1">
                                  <p:stCondLst>
                                    <p:cond delay="0"/>
                                  </p:stCondLst>
                                  <p:childTnLst>
                                    <p:set>
                                      <p:cBhvr>
                                        <p:cTn id="778" dur="1" fill="hold">
                                          <p:stCondLst>
                                            <p:cond delay="0"/>
                                          </p:stCondLst>
                                        </p:cTn>
                                        <p:tgtEl>
                                          <p:spTgt spid="224">
                                            <p:txEl>
                                              <p:pRg st="6" end="6"/>
                                            </p:txEl>
                                          </p:spTgt>
                                        </p:tgtEl>
                                        <p:attrNameLst>
                                          <p:attrName>style.visibility</p:attrName>
                                        </p:attrNameLst>
                                      </p:cBhvr>
                                      <p:to>
                                        <p:strVal val="visible"/>
                                      </p:to>
                                    </p:set>
                                  </p:childTnLst>
                                </p:cTn>
                              </p:par>
                              <p:par>
                                <p:cTn id="779" nodeType="withEffect" fill="hold" presetClass="entr" presetID="1">
                                  <p:stCondLst>
                                    <p:cond delay="0"/>
                                  </p:stCondLst>
                                  <p:childTnLst>
                                    <p:set>
                                      <p:cBhvr>
                                        <p:cTn id="780" dur="1" fill="hold">
                                          <p:stCondLst>
                                            <p:cond delay="0"/>
                                          </p:stCondLst>
                                        </p:cTn>
                                        <p:tgtEl>
                                          <p:spTgt spid="224">
                                            <p:txEl>
                                              <p:pRg st="7" end="7"/>
                                            </p:txEl>
                                          </p:spTgt>
                                        </p:tgtEl>
                                        <p:attrNameLst>
                                          <p:attrName>style.visibility</p:attrName>
                                        </p:attrNameLst>
                                      </p:cBhvr>
                                      <p:to>
                                        <p:strVal val="visible"/>
                                      </p:to>
                                    </p:set>
                                  </p:childTnLst>
                                </p:cTn>
                              </p:par>
                              <p:par>
                                <p:cTn id="781" nodeType="withEffect" fill="hold" presetClass="entr" presetID="1">
                                  <p:stCondLst>
                                    <p:cond delay="0"/>
                                  </p:stCondLst>
                                  <p:childTnLst>
                                    <p:set>
                                      <p:cBhvr>
                                        <p:cTn id="782" dur="1" fill="hold">
                                          <p:stCondLst>
                                            <p:cond delay="0"/>
                                          </p:stCondLst>
                                        </p:cTn>
                                        <p:tgtEl>
                                          <p:spTgt spid="224">
                                            <p:txEl>
                                              <p:pRg st="8" end="8"/>
                                            </p:txEl>
                                          </p:spTgt>
                                        </p:tgtEl>
                                        <p:attrNameLst>
                                          <p:attrName>style.visibility</p:attrName>
                                        </p:attrNameLst>
                                      </p:cBhvr>
                                      <p:to>
                                        <p:strVal val="visible"/>
                                      </p:to>
                                    </p:set>
                                  </p:childTnLst>
                                </p:cTn>
                              </p:par>
                            </p:childTnLst>
                          </p:cTn>
                        </p:par>
                      </p:childTnLst>
                    </p:cTn>
                  </p:par>
                  <p:par>
                    <p:cTn id="783" fill="hold">
                      <p:stCondLst>
                        <p:cond delay="indefinite"/>
                      </p:stCondLst>
                      <p:childTnLst>
                        <p:par>
                          <p:cTn id="784" fill="hold">
                            <p:stCondLst>
                              <p:cond delay="0"/>
                            </p:stCondLst>
                            <p:childTnLst>
                              <p:par>
                                <p:cTn id="785" nodeType="clickEffect" fill="hold" presetClass="entr" presetID="1">
                                  <p:stCondLst>
                                    <p:cond delay="0"/>
                                  </p:stCondLst>
                                  <p:childTnLst>
                                    <p:set>
                                      <p:cBhvr>
                                        <p:cTn id="786" dur="1" fill="hold">
                                          <p:stCondLst>
                                            <p:cond delay="0"/>
                                          </p:stCondLst>
                                        </p:cTn>
                                        <p:tgtEl>
                                          <p:spTgt spid="224">
                                            <p:txEl>
                                              <p:pRg st="9" end="9"/>
                                            </p:txEl>
                                          </p:spTgt>
                                        </p:tgtEl>
                                        <p:attrNameLst>
                                          <p:attrName>style.visibility</p:attrName>
                                        </p:attrNameLst>
                                      </p:cBhvr>
                                      <p:to>
                                        <p:strVal val="visible"/>
                                      </p:to>
                                    </p:set>
                                  </p:childTnLst>
                                </p:cTn>
                              </p:par>
                              <p:par>
                                <p:cTn id="787" nodeType="withEffect" fill="hold" presetClass="entr" presetID="1">
                                  <p:stCondLst>
                                    <p:cond delay="0"/>
                                  </p:stCondLst>
                                  <p:childTnLst>
                                    <p:set>
                                      <p:cBhvr>
                                        <p:cTn id="788" dur="1" fill="hold">
                                          <p:stCondLst>
                                            <p:cond delay="0"/>
                                          </p:stCondLst>
                                        </p:cTn>
                                        <p:tgtEl>
                                          <p:spTgt spid="224">
                                            <p:txEl>
                                              <p:pRg st="10" end="10"/>
                                            </p:txEl>
                                          </p:spTgt>
                                        </p:tgtEl>
                                        <p:attrNameLst>
                                          <p:attrName>style.visibility</p:attrName>
                                        </p:attrNameLst>
                                      </p:cBhvr>
                                      <p:to>
                                        <p:strVal val="visible"/>
                                      </p:to>
                                    </p:set>
                                  </p:childTnLst>
                                </p:cTn>
                              </p:par>
                              <p:par>
                                <p:cTn id="789" nodeType="withEffect" fill="hold" presetClass="entr" presetID="1">
                                  <p:stCondLst>
                                    <p:cond delay="0"/>
                                  </p:stCondLst>
                                  <p:childTnLst>
                                    <p:set>
                                      <p:cBhvr>
                                        <p:cTn id="790" dur="1" fill="hold">
                                          <p:stCondLst>
                                            <p:cond delay="0"/>
                                          </p:stCondLst>
                                        </p:cTn>
                                        <p:tgtEl>
                                          <p:spTgt spid="224">
                                            <p:txEl>
                                              <p:pRg st="11" end="11"/>
                                            </p:txEl>
                                          </p:spTgt>
                                        </p:tgtEl>
                                        <p:attrNameLst>
                                          <p:attrName>style.visibility</p:attrName>
                                        </p:attrNameLst>
                                      </p:cBhvr>
                                      <p:to>
                                        <p:strVal val="visible"/>
                                      </p:to>
                                    </p:set>
                                  </p:childTnLst>
                                </p:cTn>
                              </p:par>
                              <p:par>
                                <p:cTn id="791" nodeType="withEffect" fill="hold" presetClass="entr" presetID="1">
                                  <p:stCondLst>
                                    <p:cond delay="0"/>
                                  </p:stCondLst>
                                  <p:childTnLst>
                                    <p:set>
                                      <p:cBhvr>
                                        <p:cTn id="792" dur="1" fill="hold">
                                          <p:stCondLst>
                                            <p:cond delay="0"/>
                                          </p:stCondLst>
                                        </p:cTn>
                                        <p:tgtEl>
                                          <p:spTgt spid="224">
                                            <p:txEl>
                                              <p:pRg st="12" end="1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PlaceHolder 1"/>
          <p:cNvSpPr>
            <a:spLocks noGrp="1"/>
          </p:cNvSpPr>
          <p:nvPr>
            <p:ph type="title"/>
          </p:nvPr>
        </p:nvSpPr>
        <p:spPr>
          <a:xfrm>
            <a:off x="1366200" y="365040"/>
            <a:ext cx="9987120" cy="1325160"/>
          </a:xfrm>
          <a:prstGeom prst="rect">
            <a:avLst/>
          </a:prstGeom>
          <a:noFill/>
          <a:ln w="0">
            <a:noFill/>
          </a:ln>
        </p:spPr>
        <p:txBody>
          <a:bodyPr lIns="91440" rIns="91440" tIns="45720" bIns="45720" anchor="t">
            <a:noAutofit/>
          </a:bodyPr>
          <a:p>
            <a:pPr indent="0" defTabSz="914400">
              <a:lnSpc>
                <a:spcPct val="100000"/>
              </a:lnSpc>
              <a:buNone/>
            </a:pPr>
            <a:r>
              <a:rPr b="0" lang="da-DK" sz="4000" spc="31" strike="noStrike" u="none" cap="all">
                <a:solidFill>
                  <a:schemeClr val="lt1"/>
                </a:solidFill>
                <a:effectLst/>
                <a:uFillTx/>
                <a:latin typeface="Univers Condensed"/>
              </a:rPr>
              <a:t>Hepatitis</a:t>
            </a:r>
            <a:endParaRPr b="0" lang="en-US" sz="4000" strike="noStrike" u="none">
              <a:solidFill>
                <a:schemeClr val="lt1"/>
              </a:solidFill>
              <a:effectLst/>
              <a:uFillTx/>
              <a:latin typeface="Calisto MT"/>
            </a:endParaRPr>
          </a:p>
        </p:txBody>
      </p:sp>
      <p:sp>
        <p:nvSpPr>
          <p:cNvPr id="227" name="PlaceHolder 2"/>
          <p:cNvSpPr>
            <a:spLocks noGrp="1"/>
          </p:cNvSpPr>
          <p:nvPr>
            <p:ph/>
          </p:nvPr>
        </p:nvSpPr>
        <p:spPr>
          <a:xfrm>
            <a:off x="1366200" y="1825560"/>
            <a:ext cx="9987120" cy="4350960"/>
          </a:xfrm>
          <a:prstGeom prst="rect">
            <a:avLst/>
          </a:prstGeom>
          <a:noFill/>
          <a:ln w="0">
            <a:noFill/>
          </a:ln>
        </p:spPr>
        <p:txBody>
          <a:bodyPr lIns="91440" rIns="91440" tIns="45720" bIns="45720" anchor="t">
            <a:normAutofit fontScale="70000" lnSpcReduction="19999"/>
          </a:bodyPr>
          <a:p>
            <a:pPr marL="228600" indent="-228600" defTabSz="914400">
              <a:lnSpc>
                <a:spcPct val="90000"/>
              </a:lnSpc>
              <a:spcBef>
                <a:spcPts val="1001"/>
              </a:spcBef>
              <a:buClr>
                <a:srgbClr val="ffffff"/>
              </a:buClr>
              <a:buFont typeface="Arial"/>
              <a:buChar char="•"/>
            </a:pPr>
            <a:r>
              <a:rPr b="0" lang="da-DK" sz="2600" strike="noStrike" u="none">
                <a:solidFill>
                  <a:schemeClr val="lt1"/>
                </a:solidFill>
                <a:effectLst/>
                <a:uFillTx/>
                <a:latin typeface="Calisto MT"/>
              </a:rPr>
              <a:t>Alkoholisk hepatitis </a:t>
            </a:r>
            <a:endParaRPr b="0" lang="en-US" sz="2600" strike="noStrike" u="none">
              <a:solidFill>
                <a:schemeClr val="lt1"/>
              </a:solidFill>
              <a:effectLst/>
              <a:uFillTx/>
              <a:latin typeface="Calisto MT"/>
            </a:endParaRPr>
          </a:p>
          <a:p>
            <a:pPr lvl="1" marL="685800" indent="-228600" defTabSz="914400">
              <a:lnSpc>
                <a:spcPct val="110000"/>
              </a:lnSpc>
              <a:spcBef>
                <a:spcPts val="499"/>
              </a:spcBef>
              <a:buClr>
                <a:srgbClr val="ffffff"/>
              </a:buClr>
              <a:buFont typeface="Arial"/>
              <a:buChar char="•"/>
            </a:pPr>
            <a:r>
              <a:rPr b="0" lang="da-DK" sz="2200" strike="noStrike" u="none">
                <a:solidFill>
                  <a:schemeClr val="lt1"/>
                </a:solidFill>
                <a:effectLst/>
                <a:uFillTx/>
                <a:latin typeface="Calisto MT"/>
              </a:rPr>
              <a:t>Navnet giver sig selv</a:t>
            </a:r>
            <a:br>
              <a:rPr sz="2200"/>
            </a:br>
            <a:r>
              <a:rPr b="0" lang="da-DK" sz="2200" strike="noStrike" u="none">
                <a:solidFill>
                  <a:schemeClr val="lt1"/>
                </a:solidFill>
                <a:effectLst/>
                <a:uFillTx/>
                <a:latin typeface="Calisto MT"/>
              </a:rPr>
              <a:t> </a:t>
            </a:r>
            <a:endParaRPr b="0" lang="en-US" sz="2200" strike="noStrike" u="none">
              <a:solidFill>
                <a:schemeClr val="lt1"/>
              </a:solidFill>
              <a:effectLst/>
              <a:uFillTx/>
              <a:latin typeface="Calisto MT"/>
            </a:endParaRPr>
          </a:p>
          <a:p>
            <a:pPr marL="228600" indent="-228600" defTabSz="914400">
              <a:lnSpc>
                <a:spcPct val="90000"/>
              </a:lnSpc>
              <a:spcBef>
                <a:spcPts val="1001"/>
              </a:spcBef>
              <a:buClr>
                <a:srgbClr val="ffffff"/>
              </a:buClr>
              <a:buFont typeface="Arial"/>
              <a:buChar char="•"/>
            </a:pPr>
            <a:r>
              <a:rPr b="0" lang="da-DK" sz="2600" strike="noStrike" u="none">
                <a:solidFill>
                  <a:schemeClr val="lt1"/>
                </a:solidFill>
                <a:effectLst/>
                <a:uFillTx/>
                <a:latin typeface="Calisto MT"/>
              </a:rPr>
              <a:t>Toksisk hepatitis </a:t>
            </a:r>
            <a:endParaRPr b="0" lang="en-US" sz="2600" strike="noStrike" u="none">
              <a:solidFill>
                <a:schemeClr val="lt1"/>
              </a:solidFill>
              <a:effectLst/>
              <a:uFillTx/>
              <a:latin typeface="Calisto MT"/>
            </a:endParaRPr>
          </a:p>
          <a:p>
            <a:pPr lvl="1" marL="685800" indent="-228600" defTabSz="914400">
              <a:lnSpc>
                <a:spcPct val="90000"/>
              </a:lnSpc>
              <a:spcBef>
                <a:spcPts val="499"/>
              </a:spcBef>
              <a:buClr>
                <a:srgbClr val="ffffff"/>
              </a:buClr>
              <a:buFont typeface="Arial"/>
              <a:buChar char="•"/>
            </a:pPr>
            <a:r>
              <a:rPr b="0" lang="da-DK" sz="2400" strike="noStrike" u="none">
                <a:solidFill>
                  <a:schemeClr val="lt1"/>
                </a:solidFill>
                <a:effectLst/>
                <a:uFillTx/>
                <a:latin typeface="Calisto MT"/>
              </a:rPr>
              <a:t>Indtag af exogene stoffer i toksisk dosis</a:t>
            </a:r>
            <a:endParaRPr b="0" lang="en-US" sz="2400" strike="noStrike" u="none">
              <a:solidFill>
                <a:schemeClr val="lt1"/>
              </a:solidFill>
              <a:effectLst/>
              <a:uFillTx/>
              <a:latin typeface="Calisto MT"/>
            </a:endParaRPr>
          </a:p>
          <a:p>
            <a:pPr lvl="2" marL="1143000" indent="-228600" defTabSz="914400">
              <a:lnSpc>
                <a:spcPct val="110000"/>
              </a:lnSpc>
              <a:spcBef>
                <a:spcPts val="499"/>
              </a:spcBef>
              <a:buClr>
                <a:srgbClr val="ffffff"/>
              </a:buClr>
              <a:buFont typeface="Arial"/>
              <a:buChar char="•"/>
            </a:pPr>
            <a:r>
              <a:rPr b="0" lang="da-DK" sz="2000" strike="noStrike" u="none">
                <a:solidFill>
                  <a:schemeClr val="lt1"/>
                </a:solidFill>
                <a:effectLst/>
                <a:uFillTx/>
                <a:latin typeface="Calisto MT"/>
              </a:rPr>
              <a:t>Medicin overdosering </a:t>
            </a:r>
            <a:endParaRPr b="0" lang="en-US" sz="2000" strike="noStrike" u="none">
              <a:solidFill>
                <a:schemeClr val="lt1"/>
              </a:solidFill>
              <a:effectLst/>
              <a:uFillTx/>
              <a:latin typeface="Calisto MT"/>
            </a:endParaRPr>
          </a:p>
          <a:p>
            <a:pPr lvl="2" marL="1143000" indent="-228600" defTabSz="914400">
              <a:lnSpc>
                <a:spcPct val="110000"/>
              </a:lnSpc>
              <a:spcBef>
                <a:spcPts val="499"/>
              </a:spcBef>
              <a:buClr>
                <a:srgbClr val="ffffff"/>
              </a:buClr>
              <a:buFont typeface="Arial"/>
              <a:buChar char="•"/>
            </a:pPr>
            <a:r>
              <a:rPr b="0" lang="da-DK" sz="2000" strike="noStrike" u="none">
                <a:solidFill>
                  <a:schemeClr val="lt1"/>
                </a:solidFill>
                <a:effectLst/>
                <a:uFillTx/>
                <a:latin typeface="Calisto MT"/>
              </a:rPr>
              <a:t>Suicidalforsøg</a:t>
            </a:r>
            <a:endParaRPr b="0" lang="en-US" sz="2000" strike="noStrike" u="none">
              <a:solidFill>
                <a:schemeClr val="lt1"/>
              </a:solidFill>
              <a:effectLst/>
              <a:uFillTx/>
              <a:latin typeface="Calisto MT"/>
            </a:endParaRPr>
          </a:p>
          <a:p>
            <a:pPr lvl="2" marL="1143000" indent="-228600" defTabSz="914400">
              <a:lnSpc>
                <a:spcPct val="110000"/>
              </a:lnSpc>
              <a:spcBef>
                <a:spcPts val="499"/>
              </a:spcBef>
              <a:buClr>
                <a:srgbClr val="ffffff"/>
              </a:buClr>
              <a:buFont typeface="Arial"/>
              <a:buChar char="•"/>
            </a:pPr>
            <a:r>
              <a:rPr b="0" lang="da-DK" sz="2000" strike="noStrike" u="none">
                <a:solidFill>
                  <a:schemeClr val="lt1"/>
                </a:solidFill>
                <a:effectLst/>
                <a:uFillTx/>
                <a:latin typeface="Calisto MT"/>
              </a:rPr>
              <a:t>Selvskade </a:t>
            </a:r>
            <a:br>
              <a:rPr sz="2000"/>
            </a:br>
            <a:r>
              <a:rPr b="0" lang="da-DK" sz="2000" strike="noStrike" u="none">
                <a:solidFill>
                  <a:schemeClr val="lt1"/>
                </a:solidFill>
                <a:effectLst/>
                <a:uFillTx/>
                <a:latin typeface="Calisto MT"/>
              </a:rPr>
              <a:t> </a:t>
            </a:r>
            <a:endParaRPr b="0" lang="en-US" sz="2000" strike="noStrike" u="none">
              <a:solidFill>
                <a:schemeClr val="lt1"/>
              </a:solidFill>
              <a:effectLst/>
              <a:uFillTx/>
              <a:latin typeface="Calisto MT"/>
            </a:endParaRPr>
          </a:p>
          <a:p>
            <a:pPr marL="228600" indent="-228600" defTabSz="914400">
              <a:lnSpc>
                <a:spcPct val="90000"/>
              </a:lnSpc>
              <a:spcBef>
                <a:spcPts val="1001"/>
              </a:spcBef>
              <a:buClr>
                <a:srgbClr val="ffffff"/>
              </a:buClr>
              <a:buFont typeface="Arial"/>
              <a:buChar char="•"/>
            </a:pPr>
            <a:r>
              <a:rPr b="0" lang="da-DK" sz="2600" strike="noStrike" u="none">
                <a:solidFill>
                  <a:schemeClr val="lt1"/>
                </a:solidFill>
                <a:effectLst/>
                <a:uFillTx/>
                <a:latin typeface="Calisto MT"/>
              </a:rPr>
              <a:t>Fedtlever (steatohepatitis)</a:t>
            </a:r>
            <a:endParaRPr b="0" lang="en-US" sz="2600" strike="noStrike" u="none">
              <a:solidFill>
                <a:schemeClr val="lt1"/>
              </a:solidFill>
              <a:effectLst/>
              <a:uFillTx/>
              <a:latin typeface="Calisto MT"/>
            </a:endParaRPr>
          </a:p>
          <a:p>
            <a:pPr lvl="1" marL="685800" indent="-228600" defTabSz="914400">
              <a:lnSpc>
                <a:spcPct val="110000"/>
              </a:lnSpc>
              <a:spcBef>
                <a:spcPts val="499"/>
              </a:spcBef>
              <a:buClr>
                <a:srgbClr val="ffffff"/>
              </a:buClr>
              <a:buFont typeface="Arial"/>
              <a:buChar char="•"/>
            </a:pPr>
            <a:r>
              <a:rPr b="0" lang="da-DK" sz="2200" strike="noStrike" u="none">
                <a:solidFill>
                  <a:schemeClr val="lt1"/>
                </a:solidFill>
                <a:effectLst/>
                <a:uFillTx/>
                <a:latin typeface="Calisto MT"/>
              </a:rPr>
              <a:t>Hyppigste årsag til leverskade i Danmark </a:t>
            </a:r>
            <a:endParaRPr b="0" lang="en-US" sz="2200" strike="noStrike" u="none">
              <a:solidFill>
                <a:schemeClr val="lt1"/>
              </a:solidFill>
              <a:effectLst/>
              <a:uFillTx/>
              <a:latin typeface="Calisto MT"/>
            </a:endParaRPr>
          </a:p>
          <a:p>
            <a:pPr lvl="1" marL="685800" indent="-228600" defTabSz="914400">
              <a:lnSpc>
                <a:spcPct val="110000"/>
              </a:lnSpc>
              <a:spcBef>
                <a:spcPts val="499"/>
              </a:spcBef>
              <a:buClr>
                <a:srgbClr val="ffffff"/>
              </a:buClr>
              <a:buFont typeface="Arial"/>
              <a:buChar char="•"/>
            </a:pPr>
            <a:r>
              <a:rPr b="0" lang="da-DK" sz="2200" strike="noStrike" u="none">
                <a:solidFill>
                  <a:schemeClr val="lt1"/>
                </a:solidFill>
                <a:effectLst/>
                <a:uFillTx/>
                <a:latin typeface="Calisto MT"/>
              </a:rPr>
              <a:t>Fedtaflejring i levervævet </a:t>
            </a:r>
            <a:br>
              <a:rPr sz="2200"/>
            </a:br>
            <a:r>
              <a:rPr b="0" lang="da-DK" sz="2200" strike="noStrike" u="none">
                <a:solidFill>
                  <a:schemeClr val="lt1"/>
                </a:solidFill>
                <a:effectLst/>
                <a:uFillTx/>
                <a:latin typeface="Calisto MT"/>
              </a:rPr>
              <a:t> </a:t>
            </a:r>
            <a:endParaRPr b="0" lang="en-US" sz="2200" strike="noStrike" u="none">
              <a:solidFill>
                <a:schemeClr val="lt1"/>
              </a:solidFill>
              <a:effectLst/>
              <a:uFillTx/>
              <a:latin typeface="Calisto MT"/>
            </a:endParaRPr>
          </a:p>
          <a:p>
            <a:pPr marL="228600" indent="-228600" defTabSz="914400">
              <a:lnSpc>
                <a:spcPct val="90000"/>
              </a:lnSpc>
              <a:spcBef>
                <a:spcPts val="1001"/>
              </a:spcBef>
              <a:buClr>
                <a:srgbClr val="ffffff"/>
              </a:buClr>
              <a:buFont typeface="Arial"/>
              <a:buChar char="•"/>
            </a:pPr>
            <a:r>
              <a:rPr b="0" lang="da-DK" sz="2600" strike="noStrike" u="none">
                <a:solidFill>
                  <a:schemeClr val="lt1"/>
                </a:solidFill>
                <a:effectLst/>
                <a:uFillTx/>
                <a:latin typeface="Calisto MT"/>
              </a:rPr>
              <a:t>Autoimmun hepatitis </a:t>
            </a:r>
            <a:endParaRPr b="0" lang="en-US" sz="2600" strike="noStrike" u="none">
              <a:solidFill>
                <a:schemeClr val="lt1"/>
              </a:solidFill>
              <a:effectLst/>
              <a:uFillTx/>
              <a:latin typeface="Calisto MT"/>
            </a:endParaRPr>
          </a:p>
          <a:p>
            <a:pPr lvl="1" marL="685800" indent="-228600" defTabSz="914400">
              <a:lnSpc>
                <a:spcPct val="110000"/>
              </a:lnSpc>
              <a:spcBef>
                <a:spcPts val="499"/>
              </a:spcBef>
              <a:buClr>
                <a:srgbClr val="ffffff"/>
              </a:buClr>
              <a:buFont typeface="Arial"/>
              <a:buChar char="•"/>
            </a:pPr>
            <a:r>
              <a:rPr b="0" lang="da-DK" sz="2200" strike="noStrike" u="none">
                <a:solidFill>
                  <a:schemeClr val="lt1"/>
                </a:solidFill>
                <a:effectLst/>
                <a:uFillTx/>
                <a:latin typeface="Calisto MT"/>
              </a:rPr>
              <a:t>Sjældent </a:t>
            </a:r>
            <a:endParaRPr b="0" lang="en-US" sz="2200" strike="noStrike" u="none">
              <a:solidFill>
                <a:schemeClr val="lt1"/>
              </a:solidFill>
              <a:effectLst/>
              <a:uFillTx/>
              <a:latin typeface="Calisto MT"/>
            </a:endParaRPr>
          </a:p>
          <a:p>
            <a:pPr lvl="1" marL="685800" indent="-228600" defTabSz="914400">
              <a:lnSpc>
                <a:spcPct val="110000"/>
              </a:lnSpc>
              <a:spcBef>
                <a:spcPts val="499"/>
              </a:spcBef>
              <a:buClr>
                <a:srgbClr val="ffffff"/>
              </a:buClr>
              <a:buFont typeface="Arial"/>
              <a:buChar char="•"/>
            </a:pPr>
            <a:r>
              <a:rPr b="0" lang="da-DK" sz="2200" strike="noStrike" u="none">
                <a:solidFill>
                  <a:schemeClr val="lt1"/>
                </a:solidFill>
                <a:effectLst/>
                <a:uFillTx/>
                <a:latin typeface="Calisto MT"/>
              </a:rPr>
              <a:t>Uhelbredeligt </a:t>
            </a:r>
            <a:r>
              <a:rPr b="0" lang="da-DK" sz="2200" strike="noStrike" u="none">
                <a:solidFill>
                  <a:schemeClr val="lt1"/>
                </a:solidFill>
                <a:effectLst/>
                <a:uFillTx/>
                <a:latin typeface="Wingdings"/>
              </a:rPr>
              <a:t></a:t>
            </a:r>
            <a:r>
              <a:rPr b="0" lang="da-DK" sz="2200" strike="noStrike" u="none">
                <a:solidFill>
                  <a:schemeClr val="lt1"/>
                </a:solidFill>
                <a:effectLst/>
                <a:uFillTx/>
                <a:latin typeface="Calisto MT"/>
              </a:rPr>
              <a:t> transplantation </a:t>
            </a:r>
            <a:endParaRPr b="0" lang="en-US" sz="2200" strike="noStrike" u="none">
              <a:solidFill>
                <a:schemeClr val="lt1"/>
              </a:solidFill>
              <a:effectLst/>
              <a:uFillTx/>
              <a:latin typeface="Calisto MT"/>
            </a:endParaRPr>
          </a:p>
        </p:txBody>
      </p:sp>
      <p:pic>
        <p:nvPicPr>
          <p:cNvPr id="228" name="Picture 2" descr="En million danskere har fedtlever - SDU"/>
          <p:cNvPicPr/>
          <p:nvPr/>
        </p:nvPicPr>
        <p:blipFill>
          <a:blip r:embed="rId1"/>
          <a:stretch/>
        </p:blipFill>
        <p:spPr>
          <a:xfrm>
            <a:off x="7775280" y="2920680"/>
            <a:ext cx="3869640" cy="3258720"/>
          </a:xfrm>
          <a:prstGeom prst="rect">
            <a:avLst/>
          </a:prstGeom>
          <a:noFill/>
          <a:ln w="0">
            <a:noFill/>
          </a:ln>
        </p:spPr>
      </p:pic>
    </p:spTree>
  </p:cSld>
  <mc:AlternateContent>
    <mc:Choice Requires="p14">
      <p:transition spd="slow" p14:dur="2000"/>
    </mc:Choice>
    <mc:Fallback>
      <p:transition spd="slow"/>
    </mc:Fallback>
  </mc:AlternateContent>
  <p:timing>
    <p:tnLst>
      <p:par>
        <p:cTn id="793" dur="indefinite" restart="never" nodeType="tmRoot">
          <p:childTnLst>
            <p:seq>
              <p:cTn id="794" dur="indefinite" nodeType="mainSeq">
                <p:childTnLst>
                  <p:par>
                    <p:cTn id="795" fill="hold">
                      <p:stCondLst>
                        <p:cond delay="indefinite"/>
                      </p:stCondLst>
                      <p:childTnLst>
                        <p:par>
                          <p:cTn id="796" fill="hold">
                            <p:stCondLst>
                              <p:cond delay="0"/>
                            </p:stCondLst>
                            <p:childTnLst>
                              <p:par>
                                <p:cTn id="797" nodeType="clickEffect" fill="hold" presetClass="entr" presetID="1">
                                  <p:stCondLst>
                                    <p:cond delay="0"/>
                                  </p:stCondLst>
                                  <p:childTnLst>
                                    <p:set>
                                      <p:cBhvr>
                                        <p:cTn id="798" dur="1" fill="hold">
                                          <p:stCondLst>
                                            <p:cond delay="0"/>
                                          </p:stCondLst>
                                        </p:cTn>
                                        <p:tgtEl>
                                          <p:spTgt spid="227">
                                            <p:txEl>
                                              <p:pRg st="2" end="2"/>
                                            </p:txEl>
                                          </p:spTgt>
                                        </p:tgtEl>
                                        <p:attrNameLst>
                                          <p:attrName>style.visibility</p:attrName>
                                        </p:attrNameLst>
                                      </p:cBhvr>
                                      <p:to>
                                        <p:strVal val="visible"/>
                                      </p:to>
                                    </p:set>
                                  </p:childTnLst>
                                </p:cTn>
                              </p:par>
                            </p:childTnLst>
                          </p:cTn>
                        </p:par>
                      </p:childTnLst>
                    </p:cTn>
                  </p:par>
                  <p:par>
                    <p:cTn id="799" fill="hold">
                      <p:stCondLst>
                        <p:cond delay="indefinite"/>
                      </p:stCondLst>
                      <p:childTnLst>
                        <p:par>
                          <p:cTn id="800" fill="hold">
                            <p:stCondLst>
                              <p:cond delay="0"/>
                            </p:stCondLst>
                            <p:childTnLst>
                              <p:par>
                                <p:cTn id="801" nodeType="clickEffect" fill="hold" presetClass="entr" presetID="1">
                                  <p:stCondLst>
                                    <p:cond delay="0"/>
                                  </p:stCondLst>
                                  <p:childTnLst>
                                    <p:set>
                                      <p:cBhvr>
                                        <p:cTn id="802" dur="1" fill="hold">
                                          <p:stCondLst>
                                            <p:cond delay="0"/>
                                          </p:stCondLst>
                                        </p:cTn>
                                        <p:tgtEl>
                                          <p:spTgt spid="227">
                                            <p:txEl>
                                              <p:pRg st="3" end="3"/>
                                            </p:txEl>
                                          </p:spTgt>
                                        </p:tgtEl>
                                        <p:attrNameLst>
                                          <p:attrName>style.visibility</p:attrName>
                                        </p:attrNameLst>
                                      </p:cBhvr>
                                      <p:to>
                                        <p:strVal val="visible"/>
                                      </p:to>
                                    </p:set>
                                  </p:childTnLst>
                                </p:cTn>
                              </p:par>
                              <p:par>
                                <p:cTn id="803" nodeType="withEffect" fill="hold" presetClass="entr" presetID="1">
                                  <p:stCondLst>
                                    <p:cond delay="0"/>
                                  </p:stCondLst>
                                  <p:childTnLst>
                                    <p:set>
                                      <p:cBhvr>
                                        <p:cTn id="804" dur="1" fill="hold">
                                          <p:stCondLst>
                                            <p:cond delay="0"/>
                                          </p:stCondLst>
                                        </p:cTn>
                                        <p:tgtEl>
                                          <p:spTgt spid="227">
                                            <p:txEl>
                                              <p:pRg st="4" end="4"/>
                                            </p:txEl>
                                          </p:spTgt>
                                        </p:tgtEl>
                                        <p:attrNameLst>
                                          <p:attrName>style.visibility</p:attrName>
                                        </p:attrNameLst>
                                      </p:cBhvr>
                                      <p:to>
                                        <p:strVal val="visible"/>
                                      </p:to>
                                    </p:set>
                                  </p:childTnLst>
                                </p:cTn>
                              </p:par>
                              <p:par>
                                <p:cTn id="805" nodeType="withEffect" fill="hold" presetClass="entr" presetID="1">
                                  <p:stCondLst>
                                    <p:cond delay="0"/>
                                  </p:stCondLst>
                                  <p:childTnLst>
                                    <p:set>
                                      <p:cBhvr>
                                        <p:cTn id="806" dur="1" fill="hold">
                                          <p:stCondLst>
                                            <p:cond delay="0"/>
                                          </p:stCondLst>
                                        </p:cTn>
                                        <p:tgtEl>
                                          <p:spTgt spid="227">
                                            <p:txEl>
                                              <p:pRg st="5" end="5"/>
                                            </p:txEl>
                                          </p:spTgt>
                                        </p:tgtEl>
                                        <p:attrNameLst>
                                          <p:attrName>style.visibility</p:attrName>
                                        </p:attrNameLst>
                                      </p:cBhvr>
                                      <p:to>
                                        <p:strVal val="visible"/>
                                      </p:to>
                                    </p:set>
                                  </p:childTnLst>
                                </p:cTn>
                              </p:par>
                              <p:par>
                                <p:cTn id="807" nodeType="withEffect" fill="hold" presetClass="entr" presetID="1">
                                  <p:stCondLst>
                                    <p:cond delay="0"/>
                                  </p:stCondLst>
                                  <p:childTnLst>
                                    <p:set>
                                      <p:cBhvr>
                                        <p:cTn id="808" dur="1" fill="hold">
                                          <p:stCondLst>
                                            <p:cond delay="0"/>
                                          </p:stCondLst>
                                        </p:cTn>
                                        <p:tgtEl>
                                          <p:spTgt spid="227">
                                            <p:txEl>
                                              <p:pRg st="6" end="6"/>
                                            </p:txEl>
                                          </p:spTgt>
                                        </p:tgtEl>
                                        <p:attrNameLst>
                                          <p:attrName>style.visibility</p:attrName>
                                        </p:attrNameLst>
                                      </p:cBhvr>
                                      <p:to>
                                        <p:strVal val="visible"/>
                                      </p:to>
                                    </p:set>
                                  </p:childTnLst>
                                </p:cTn>
                              </p:par>
                            </p:childTnLst>
                          </p:cTn>
                        </p:par>
                      </p:childTnLst>
                    </p:cTn>
                  </p:par>
                  <p:par>
                    <p:cTn id="809" fill="hold">
                      <p:stCondLst>
                        <p:cond delay="indefinite"/>
                      </p:stCondLst>
                      <p:childTnLst>
                        <p:par>
                          <p:cTn id="810" fill="hold">
                            <p:stCondLst>
                              <p:cond delay="0"/>
                            </p:stCondLst>
                            <p:childTnLst>
                              <p:par>
                                <p:cTn id="811" nodeType="clickEffect" fill="hold" presetClass="entr" presetID="1">
                                  <p:stCondLst>
                                    <p:cond delay="0"/>
                                  </p:stCondLst>
                                  <p:childTnLst>
                                    <p:set>
                                      <p:cBhvr>
                                        <p:cTn id="812" dur="1" fill="hold">
                                          <p:stCondLst>
                                            <p:cond delay="0"/>
                                          </p:stCondLst>
                                        </p:cTn>
                                        <p:tgtEl>
                                          <p:spTgt spid="227">
                                            <p:txEl>
                                              <p:pRg st="7" end="7"/>
                                            </p:txEl>
                                          </p:spTgt>
                                        </p:tgtEl>
                                        <p:attrNameLst>
                                          <p:attrName>style.visibility</p:attrName>
                                        </p:attrNameLst>
                                      </p:cBhvr>
                                      <p:to>
                                        <p:strVal val="visible"/>
                                      </p:to>
                                    </p:set>
                                  </p:childTnLst>
                                </p:cTn>
                              </p:par>
                              <p:par>
                                <p:cTn id="813" nodeType="withEffect" fill="hold" presetClass="entr" presetID="1">
                                  <p:stCondLst>
                                    <p:cond delay="0"/>
                                  </p:stCondLst>
                                  <p:childTnLst>
                                    <p:set>
                                      <p:cBhvr>
                                        <p:cTn id="814" dur="1" fill="hold">
                                          <p:stCondLst>
                                            <p:cond delay="0"/>
                                          </p:stCondLst>
                                        </p:cTn>
                                        <p:tgtEl>
                                          <p:spTgt spid="227">
                                            <p:txEl>
                                              <p:pRg st="8" end="8"/>
                                            </p:txEl>
                                          </p:spTgt>
                                        </p:tgtEl>
                                        <p:attrNameLst>
                                          <p:attrName>style.visibility</p:attrName>
                                        </p:attrNameLst>
                                      </p:cBhvr>
                                      <p:to>
                                        <p:strVal val="visible"/>
                                      </p:to>
                                    </p:set>
                                  </p:childTnLst>
                                </p:cTn>
                              </p:par>
                              <p:par>
                                <p:cTn id="815" nodeType="withEffect" fill="hold" presetClass="entr" presetID="1">
                                  <p:stCondLst>
                                    <p:cond delay="0"/>
                                  </p:stCondLst>
                                  <p:childTnLst>
                                    <p:set>
                                      <p:cBhvr>
                                        <p:cTn id="816" dur="1" fill="hold">
                                          <p:stCondLst>
                                            <p:cond delay="0"/>
                                          </p:stCondLst>
                                        </p:cTn>
                                        <p:tgtEl>
                                          <p:spTgt spid="227">
                                            <p:txEl>
                                              <p:pRg st="9" end="9"/>
                                            </p:txEl>
                                          </p:spTgt>
                                        </p:tgtEl>
                                        <p:attrNameLst>
                                          <p:attrName>style.visibility</p:attrName>
                                        </p:attrNameLst>
                                      </p:cBhvr>
                                      <p:to>
                                        <p:strVal val="visible"/>
                                      </p:to>
                                    </p:set>
                                  </p:childTnLst>
                                </p:cTn>
                              </p:par>
                            </p:childTnLst>
                          </p:cTn>
                        </p:par>
                      </p:childTnLst>
                    </p:cTn>
                  </p:par>
                  <p:par>
                    <p:cTn id="817" fill="hold">
                      <p:stCondLst>
                        <p:cond delay="indefinite"/>
                      </p:stCondLst>
                      <p:childTnLst>
                        <p:par>
                          <p:cTn id="818" fill="hold">
                            <p:stCondLst>
                              <p:cond delay="0"/>
                            </p:stCondLst>
                            <p:childTnLst>
                              <p:par>
                                <p:cTn id="819" nodeType="clickEffect" fill="hold" presetClass="entr" presetID="1">
                                  <p:stCondLst>
                                    <p:cond delay="0"/>
                                  </p:stCondLst>
                                  <p:childTnLst>
                                    <p:set>
                                      <p:cBhvr>
                                        <p:cTn id="820" dur="1" fill="hold">
                                          <p:stCondLst>
                                            <p:cond delay="0"/>
                                          </p:stCondLst>
                                        </p:cTn>
                                        <p:tgtEl>
                                          <p:spTgt spid="227">
                                            <p:txEl>
                                              <p:pRg st="10" end="10"/>
                                            </p:txEl>
                                          </p:spTgt>
                                        </p:tgtEl>
                                        <p:attrNameLst>
                                          <p:attrName>style.visibility</p:attrName>
                                        </p:attrNameLst>
                                      </p:cBhvr>
                                      <p:to>
                                        <p:strVal val="visible"/>
                                      </p:to>
                                    </p:set>
                                  </p:childTnLst>
                                </p:cTn>
                              </p:par>
                              <p:par>
                                <p:cTn id="821" nodeType="withEffect" fill="hold" presetClass="entr" presetID="1">
                                  <p:stCondLst>
                                    <p:cond delay="0"/>
                                  </p:stCondLst>
                                  <p:childTnLst>
                                    <p:set>
                                      <p:cBhvr>
                                        <p:cTn id="822" dur="1" fill="hold">
                                          <p:stCondLst>
                                            <p:cond delay="0"/>
                                          </p:stCondLst>
                                        </p:cTn>
                                        <p:tgtEl>
                                          <p:spTgt spid="227">
                                            <p:txEl>
                                              <p:pRg st="11" end="11"/>
                                            </p:txEl>
                                          </p:spTgt>
                                        </p:tgtEl>
                                        <p:attrNameLst>
                                          <p:attrName>style.visibility</p:attrName>
                                        </p:attrNameLst>
                                      </p:cBhvr>
                                      <p:to>
                                        <p:strVal val="visible"/>
                                      </p:to>
                                    </p:set>
                                  </p:childTnLst>
                                </p:cTn>
                              </p:par>
                              <p:par>
                                <p:cTn id="823" nodeType="withEffect" fill="hold" presetClass="entr" presetID="1">
                                  <p:stCondLst>
                                    <p:cond delay="0"/>
                                  </p:stCondLst>
                                  <p:childTnLst>
                                    <p:set>
                                      <p:cBhvr>
                                        <p:cTn id="824" dur="1" fill="hold">
                                          <p:stCondLst>
                                            <p:cond delay="0"/>
                                          </p:stCondLst>
                                        </p:cTn>
                                        <p:tgtEl>
                                          <p:spTgt spid="227">
                                            <p:txEl>
                                              <p:pRg st="12" end="1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PlaceHolder 1"/>
          <p:cNvSpPr>
            <a:spLocks noGrp="1"/>
          </p:cNvSpPr>
          <p:nvPr>
            <p:ph type="title"/>
          </p:nvPr>
        </p:nvSpPr>
        <p:spPr>
          <a:xfrm>
            <a:off x="227520" y="471240"/>
            <a:ext cx="10690920" cy="1307160"/>
          </a:xfrm>
          <a:prstGeom prst="rect">
            <a:avLst/>
          </a:prstGeom>
          <a:noFill/>
          <a:ln w="0">
            <a:noFill/>
          </a:ln>
        </p:spPr>
        <p:txBody>
          <a:bodyPr lIns="91440" rIns="91440" tIns="45720" bIns="45720" anchor="t">
            <a:noAutofit/>
          </a:bodyPr>
          <a:p>
            <a:pPr indent="0" defTabSz="914400">
              <a:lnSpc>
                <a:spcPct val="100000"/>
              </a:lnSpc>
              <a:buNone/>
            </a:pPr>
            <a:r>
              <a:rPr b="0" lang="da-DK" sz="4000" spc="31" strike="noStrike" u="none" cap="all">
                <a:solidFill>
                  <a:schemeClr val="lt1"/>
                </a:solidFill>
                <a:effectLst/>
                <a:uFillTx/>
                <a:latin typeface="Univers Condensed"/>
              </a:rPr>
              <a:t>Icterus</a:t>
            </a:r>
            <a:endParaRPr b="0" lang="en-US" sz="4000" strike="noStrike" u="none">
              <a:solidFill>
                <a:schemeClr val="lt1"/>
              </a:solidFill>
              <a:effectLst/>
              <a:uFillTx/>
              <a:latin typeface="Calisto MT"/>
            </a:endParaRPr>
          </a:p>
        </p:txBody>
      </p:sp>
      <p:sp>
        <p:nvSpPr>
          <p:cNvPr id="230" name="PlaceHolder 2"/>
          <p:cNvSpPr>
            <a:spLocks noGrp="1"/>
          </p:cNvSpPr>
          <p:nvPr>
            <p:ph/>
          </p:nvPr>
        </p:nvSpPr>
        <p:spPr>
          <a:xfrm>
            <a:off x="838080" y="1825560"/>
            <a:ext cx="7443720" cy="4795560"/>
          </a:xfrm>
          <a:prstGeom prst="rect">
            <a:avLst/>
          </a:prstGeom>
          <a:noFill/>
          <a:ln w="0">
            <a:noFill/>
          </a:ln>
        </p:spPr>
        <p:txBody>
          <a:bodyPr lIns="91440" rIns="91440" tIns="45720" bIns="45720" anchor="t">
            <a:normAutofit fontScale="55000" lnSpcReduction="19999"/>
          </a:bodyPr>
          <a:p>
            <a:pPr marL="228600" indent="-228600" defTabSz="914400">
              <a:lnSpc>
                <a:spcPct val="150000"/>
              </a:lnSpc>
              <a:spcBef>
                <a:spcPts val="1001"/>
              </a:spcBef>
              <a:buClr>
                <a:srgbClr val="ffffff"/>
              </a:buClr>
              <a:buFont typeface="Arial"/>
              <a:buChar char="•"/>
            </a:pPr>
            <a:r>
              <a:rPr b="0" lang="da-DK" sz="3300" strike="noStrike" u="none">
                <a:solidFill>
                  <a:schemeClr val="lt1"/>
                </a:solidFill>
                <a:effectLst/>
                <a:uFillTx/>
                <a:latin typeface="Calisto MT"/>
              </a:rPr>
              <a:t>Icterus = gulsot</a:t>
            </a:r>
            <a:endParaRPr b="0" lang="en-US" sz="3300" strike="noStrike" u="none">
              <a:solidFill>
                <a:schemeClr val="lt1"/>
              </a:solidFill>
              <a:effectLst/>
              <a:uFillTx/>
              <a:latin typeface="Calisto MT"/>
            </a:endParaRPr>
          </a:p>
          <a:p>
            <a:pPr marL="228600" indent="-228600" defTabSz="914400">
              <a:lnSpc>
                <a:spcPct val="150000"/>
              </a:lnSpc>
              <a:spcBef>
                <a:spcPts val="1001"/>
              </a:spcBef>
              <a:buClr>
                <a:srgbClr val="ff0000"/>
              </a:buClr>
              <a:buFont typeface="Arial"/>
              <a:buChar char="•"/>
            </a:pPr>
            <a:r>
              <a:rPr b="0" lang="da-DK" sz="3300" strike="noStrike" u="none">
                <a:solidFill>
                  <a:srgbClr val="ff0000"/>
                </a:solidFill>
                <a:effectLst/>
                <a:uFillTx/>
                <a:latin typeface="Calisto MT"/>
              </a:rPr>
              <a:t>Gulfarvning af huden </a:t>
            </a:r>
            <a:endParaRPr b="0" lang="en-US" sz="3300" strike="noStrike" u="none">
              <a:solidFill>
                <a:schemeClr val="lt1"/>
              </a:solidFill>
              <a:effectLst/>
              <a:uFillTx/>
              <a:latin typeface="Calisto MT"/>
            </a:endParaRPr>
          </a:p>
          <a:p>
            <a:pPr marL="228600" indent="-228600" defTabSz="914400">
              <a:lnSpc>
                <a:spcPct val="150000"/>
              </a:lnSpc>
              <a:spcBef>
                <a:spcPts val="1001"/>
              </a:spcBef>
              <a:buClr>
                <a:srgbClr val="ff0000"/>
              </a:buClr>
              <a:buFont typeface="Arial"/>
              <a:buChar char="•"/>
            </a:pPr>
            <a:r>
              <a:rPr b="0" lang="da-DK" sz="3300" strike="noStrike" u="none">
                <a:solidFill>
                  <a:srgbClr val="ff0000"/>
                </a:solidFill>
                <a:effectLst/>
                <a:uFillTx/>
                <a:latin typeface="Calisto MT"/>
              </a:rPr>
              <a:t>Kan ses ved mange lever, pancreas –og galdevejssygdomme</a:t>
            </a:r>
            <a:endParaRPr b="0" lang="en-US" sz="3300" strike="noStrike" u="none">
              <a:solidFill>
                <a:schemeClr val="lt1"/>
              </a:solidFill>
              <a:effectLst/>
              <a:uFillTx/>
              <a:latin typeface="Calisto MT"/>
            </a:endParaRPr>
          </a:p>
          <a:p>
            <a:pPr marL="228600" indent="-228600" defTabSz="914400">
              <a:lnSpc>
                <a:spcPct val="150000"/>
              </a:lnSpc>
              <a:spcBef>
                <a:spcPts val="1001"/>
              </a:spcBef>
              <a:buClr>
                <a:srgbClr val="ff0000"/>
              </a:buClr>
              <a:buFont typeface="Arial"/>
              <a:buChar char="•"/>
            </a:pPr>
            <a:r>
              <a:rPr b="0" lang="da-DK" sz="3300" strike="noStrike" u="none">
                <a:solidFill>
                  <a:srgbClr val="ff0000"/>
                </a:solidFill>
                <a:effectLst/>
                <a:uFillTx/>
                <a:latin typeface="Calisto MT"/>
              </a:rPr>
              <a:t>Skyldes ophobet bilirubin </a:t>
            </a:r>
            <a:endParaRPr b="0" lang="en-US" sz="3300" strike="noStrike" u="none">
              <a:solidFill>
                <a:schemeClr val="lt1"/>
              </a:solidFill>
              <a:effectLst/>
              <a:uFillTx/>
              <a:latin typeface="Calisto MT"/>
            </a:endParaRPr>
          </a:p>
          <a:p>
            <a:pPr marL="228600" indent="-228600" defTabSz="914400">
              <a:lnSpc>
                <a:spcPct val="150000"/>
              </a:lnSpc>
              <a:spcBef>
                <a:spcPts val="1001"/>
              </a:spcBef>
              <a:buClr>
                <a:srgbClr val="ffffff"/>
              </a:buClr>
              <a:buFont typeface="Arial"/>
              <a:buChar char="•"/>
            </a:pPr>
            <a:r>
              <a:rPr b="0" lang="da-DK" sz="3300" strike="noStrike" u="none">
                <a:solidFill>
                  <a:schemeClr val="lt1"/>
                </a:solidFill>
                <a:effectLst/>
                <a:uFillTx/>
                <a:latin typeface="Calisto MT"/>
              </a:rPr>
              <a:t>Normalt nedbrydes hæmoglobin til bilirubin </a:t>
            </a:r>
            <a:r>
              <a:rPr b="0" lang="da-DK" sz="3300" strike="noStrike" u="none">
                <a:solidFill>
                  <a:schemeClr val="lt1"/>
                </a:solidFill>
                <a:effectLst/>
                <a:uFillTx/>
                <a:latin typeface="Wingdings"/>
              </a:rPr>
              <a:t></a:t>
            </a:r>
            <a:r>
              <a:rPr b="0" lang="da-DK" sz="3300" strike="noStrike" u="none">
                <a:solidFill>
                  <a:schemeClr val="lt1"/>
                </a:solidFill>
                <a:effectLst/>
                <a:uFillTx/>
                <a:latin typeface="Calisto MT"/>
              </a:rPr>
              <a:t> konjugeres i leveren </a:t>
            </a:r>
            <a:r>
              <a:rPr b="0" lang="da-DK" sz="3300" strike="noStrike" u="none">
                <a:solidFill>
                  <a:schemeClr val="lt1"/>
                </a:solidFill>
                <a:effectLst/>
                <a:uFillTx/>
                <a:latin typeface="Wingdings"/>
              </a:rPr>
              <a:t></a:t>
            </a:r>
            <a:r>
              <a:rPr b="0" lang="da-DK" sz="3300" strike="noStrike" u="none">
                <a:solidFill>
                  <a:schemeClr val="lt1"/>
                </a:solidFill>
                <a:effectLst/>
                <a:uFillTx/>
                <a:latin typeface="Calisto MT"/>
              </a:rPr>
              <a:t> transporteres til galde </a:t>
            </a:r>
            <a:r>
              <a:rPr b="0" lang="da-DK" sz="3300" strike="noStrike" u="none">
                <a:solidFill>
                  <a:schemeClr val="lt1"/>
                </a:solidFill>
                <a:effectLst/>
                <a:uFillTx/>
                <a:latin typeface="Wingdings"/>
              </a:rPr>
              <a:t></a:t>
            </a:r>
            <a:r>
              <a:rPr b="0" lang="da-DK" sz="3300" strike="noStrike" u="none">
                <a:solidFill>
                  <a:schemeClr val="lt1"/>
                </a:solidFill>
                <a:effectLst/>
                <a:uFillTx/>
                <a:latin typeface="Calisto MT"/>
              </a:rPr>
              <a:t> tarm </a:t>
            </a:r>
            <a:endParaRPr b="0" lang="en-US" sz="3300" strike="noStrike" u="none">
              <a:solidFill>
                <a:schemeClr val="lt1"/>
              </a:solidFill>
              <a:effectLst/>
              <a:uFillTx/>
              <a:latin typeface="Calisto MT"/>
            </a:endParaRPr>
          </a:p>
          <a:p>
            <a:pPr marL="228600" indent="-228600" defTabSz="914400">
              <a:lnSpc>
                <a:spcPct val="150000"/>
              </a:lnSpc>
              <a:spcBef>
                <a:spcPts val="1001"/>
              </a:spcBef>
              <a:buClr>
                <a:srgbClr val="ffffff"/>
              </a:buClr>
              <a:buFont typeface="Arial"/>
              <a:buChar char="•"/>
            </a:pPr>
            <a:r>
              <a:rPr b="0" lang="da-DK" sz="3300" strike="noStrike" u="none">
                <a:solidFill>
                  <a:schemeClr val="lt1"/>
                </a:solidFill>
                <a:effectLst/>
                <a:uFillTx/>
                <a:latin typeface="Calisto MT"/>
              </a:rPr>
              <a:t>Hvis det konjugerede bilirubin ikke udskilles i galde ophobes det i plasma </a:t>
            </a:r>
            <a:r>
              <a:rPr b="0" lang="da-DK" sz="3300" strike="noStrike" u="none">
                <a:solidFill>
                  <a:schemeClr val="lt1"/>
                </a:solidFill>
                <a:effectLst/>
                <a:uFillTx/>
                <a:latin typeface="Wingdings"/>
              </a:rPr>
              <a:t></a:t>
            </a:r>
            <a:r>
              <a:rPr b="0" lang="da-DK" sz="3300" strike="noStrike" u="none">
                <a:solidFill>
                  <a:schemeClr val="lt1"/>
                </a:solidFill>
                <a:effectLst/>
                <a:uFillTx/>
                <a:latin typeface="Calisto MT"/>
              </a:rPr>
              <a:t> kitfarvet afføring og mørk urin + icterus </a:t>
            </a:r>
            <a:r>
              <a:rPr b="0" lang="da-DK" sz="3300" strike="noStrike" u="none">
                <a:solidFill>
                  <a:schemeClr val="lt1"/>
                </a:solidFill>
                <a:effectLst/>
                <a:uFillTx/>
                <a:latin typeface="Calisto MT"/>
              </a:rPr>
              <a:t> </a:t>
            </a:r>
            <a:endParaRPr b="0" lang="en-US" sz="3300" strike="noStrike" u="none">
              <a:solidFill>
                <a:schemeClr val="lt1"/>
              </a:solidFill>
              <a:effectLst/>
              <a:uFillTx/>
              <a:latin typeface="Calisto MT"/>
            </a:endParaRPr>
          </a:p>
        </p:txBody>
      </p:sp>
      <p:pic>
        <p:nvPicPr>
          <p:cNvPr id="231" name="Billede 3" descr=""/>
          <p:cNvPicPr/>
          <p:nvPr/>
        </p:nvPicPr>
        <p:blipFill>
          <a:blip r:embed="rId1"/>
          <a:stretch/>
        </p:blipFill>
        <p:spPr>
          <a:xfrm>
            <a:off x="8541360" y="0"/>
            <a:ext cx="3547440" cy="6774480"/>
          </a:xfrm>
          <a:prstGeom prst="rect">
            <a:avLst/>
          </a:prstGeom>
          <a:noFill/>
          <a:ln w="0">
            <a:noFill/>
          </a:ln>
        </p:spPr>
      </p:pic>
    </p:spTree>
  </p:cSld>
  <mc:AlternateContent>
    <mc:Choice Requires="p14">
      <p:transition spd="slow" p14:dur="2000"/>
    </mc:Choice>
    <mc:Fallback>
      <p:transition spd="slow"/>
    </mc:Fallback>
  </mc:AlternateContent>
  <p:timing>
    <p:tnLst>
      <p:par>
        <p:cTn id="825" dur="indefinite" restart="never" nodeType="tmRoot">
          <p:childTnLst>
            <p:seq>
              <p:cTn id="826" dur="indefinite" nodeType="mainSeq">
                <p:childTnLst>
                  <p:par>
                    <p:cTn id="827" fill="hold">
                      <p:stCondLst>
                        <p:cond delay="indefinite"/>
                      </p:stCondLst>
                      <p:childTnLst>
                        <p:par>
                          <p:cTn id="828" fill="hold">
                            <p:stCondLst>
                              <p:cond delay="0"/>
                            </p:stCondLst>
                            <p:childTnLst>
                              <p:par>
                                <p:cTn id="829" nodeType="clickEffect" fill="hold" presetClass="entr" presetID="1">
                                  <p:stCondLst>
                                    <p:cond delay="0"/>
                                  </p:stCondLst>
                                  <p:childTnLst>
                                    <p:set>
                                      <p:cBhvr>
                                        <p:cTn id="830" dur="1" fill="hold">
                                          <p:stCondLst>
                                            <p:cond delay="0"/>
                                          </p:stCondLst>
                                        </p:cTn>
                                        <p:tgtEl>
                                          <p:spTgt spid="230">
                                            <p:txEl>
                                              <p:pRg st="2" end="2"/>
                                            </p:txEl>
                                          </p:spTgt>
                                        </p:tgtEl>
                                        <p:attrNameLst>
                                          <p:attrName>style.visibility</p:attrName>
                                        </p:attrNameLst>
                                      </p:cBhvr>
                                      <p:to>
                                        <p:strVal val="visible"/>
                                      </p:to>
                                    </p:set>
                                  </p:childTnLst>
                                </p:cTn>
                              </p:par>
                            </p:childTnLst>
                          </p:cTn>
                        </p:par>
                      </p:childTnLst>
                    </p:cTn>
                  </p:par>
                  <p:par>
                    <p:cTn id="831" fill="hold">
                      <p:stCondLst>
                        <p:cond delay="indefinite"/>
                      </p:stCondLst>
                      <p:childTnLst>
                        <p:par>
                          <p:cTn id="832" fill="hold">
                            <p:stCondLst>
                              <p:cond delay="0"/>
                            </p:stCondLst>
                            <p:childTnLst>
                              <p:par>
                                <p:cTn id="833" nodeType="clickEffect" fill="hold" presetClass="entr" presetID="1">
                                  <p:stCondLst>
                                    <p:cond delay="0"/>
                                  </p:stCondLst>
                                  <p:childTnLst>
                                    <p:set>
                                      <p:cBhvr>
                                        <p:cTn id="834" dur="1" fill="hold">
                                          <p:stCondLst>
                                            <p:cond delay="0"/>
                                          </p:stCondLst>
                                        </p:cTn>
                                        <p:tgtEl>
                                          <p:spTgt spid="230">
                                            <p:txEl>
                                              <p:pRg st="3" end="3"/>
                                            </p:txEl>
                                          </p:spTgt>
                                        </p:tgtEl>
                                        <p:attrNameLst>
                                          <p:attrName>style.visibility</p:attrName>
                                        </p:attrNameLst>
                                      </p:cBhvr>
                                      <p:to>
                                        <p:strVal val="visible"/>
                                      </p:to>
                                    </p:set>
                                  </p:childTnLst>
                                </p:cTn>
                              </p:par>
                            </p:childTnLst>
                          </p:cTn>
                        </p:par>
                      </p:childTnLst>
                    </p:cTn>
                  </p:par>
                  <p:par>
                    <p:cTn id="835" fill="hold">
                      <p:stCondLst>
                        <p:cond delay="indefinite"/>
                      </p:stCondLst>
                      <p:childTnLst>
                        <p:par>
                          <p:cTn id="836" fill="hold">
                            <p:stCondLst>
                              <p:cond delay="0"/>
                            </p:stCondLst>
                            <p:childTnLst>
                              <p:par>
                                <p:cTn id="837" nodeType="clickEffect" fill="hold" presetClass="entr" presetID="1">
                                  <p:stCondLst>
                                    <p:cond delay="0"/>
                                  </p:stCondLst>
                                  <p:childTnLst>
                                    <p:set>
                                      <p:cBhvr>
                                        <p:cTn id="838" dur="1" fill="hold">
                                          <p:stCondLst>
                                            <p:cond delay="0"/>
                                          </p:stCondLst>
                                        </p:cTn>
                                        <p:tgtEl>
                                          <p:spTgt spid="230">
                                            <p:txEl>
                                              <p:pRg st="4" end="4"/>
                                            </p:txEl>
                                          </p:spTgt>
                                        </p:tgtEl>
                                        <p:attrNameLst>
                                          <p:attrName>style.visibility</p:attrName>
                                        </p:attrNameLst>
                                      </p:cBhvr>
                                      <p:to>
                                        <p:strVal val="visible"/>
                                      </p:to>
                                    </p:set>
                                  </p:childTnLst>
                                </p:cTn>
                              </p:par>
                            </p:childTnLst>
                          </p:cTn>
                        </p:par>
                      </p:childTnLst>
                    </p:cTn>
                  </p:par>
                  <p:par>
                    <p:cTn id="839" fill="hold">
                      <p:stCondLst>
                        <p:cond delay="indefinite"/>
                      </p:stCondLst>
                      <p:childTnLst>
                        <p:par>
                          <p:cTn id="840" fill="hold">
                            <p:stCondLst>
                              <p:cond delay="0"/>
                            </p:stCondLst>
                            <p:childTnLst>
                              <p:par>
                                <p:cTn id="841" nodeType="clickEffect" fill="hold" presetClass="entr" presetID="1">
                                  <p:stCondLst>
                                    <p:cond delay="0"/>
                                  </p:stCondLst>
                                  <p:childTnLst>
                                    <p:set>
                                      <p:cBhvr>
                                        <p:cTn id="842" dur="1" fill="hold">
                                          <p:stCondLst>
                                            <p:cond delay="0"/>
                                          </p:stCondLst>
                                        </p:cTn>
                                        <p:tgtEl>
                                          <p:spTgt spid="230">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PlaceHolder 1"/>
          <p:cNvSpPr>
            <a:spLocks noGrp="1"/>
          </p:cNvSpPr>
          <p:nvPr>
            <p:ph type="title"/>
          </p:nvPr>
        </p:nvSpPr>
        <p:spPr>
          <a:xfrm>
            <a:off x="227520" y="471240"/>
            <a:ext cx="10690920" cy="1307160"/>
          </a:xfrm>
          <a:prstGeom prst="rect">
            <a:avLst/>
          </a:prstGeom>
          <a:noFill/>
          <a:ln w="0">
            <a:noFill/>
          </a:ln>
        </p:spPr>
        <p:txBody>
          <a:bodyPr lIns="91440" rIns="91440" tIns="45720" bIns="45720" anchor="t">
            <a:noAutofit/>
          </a:bodyPr>
          <a:p>
            <a:pPr indent="0" defTabSz="914400">
              <a:lnSpc>
                <a:spcPct val="100000"/>
              </a:lnSpc>
              <a:buNone/>
            </a:pPr>
            <a:r>
              <a:rPr b="0" lang="da-DK" sz="4000" spc="31" strike="noStrike" u="none" cap="all">
                <a:solidFill>
                  <a:schemeClr val="lt1"/>
                </a:solidFill>
                <a:effectLst/>
                <a:uFillTx/>
                <a:latin typeface="Univers Condensed"/>
              </a:rPr>
              <a:t>Icterus</a:t>
            </a:r>
            <a:endParaRPr b="0" lang="en-US" sz="4000" strike="noStrike" u="none">
              <a:solidFill>
                <a:schemeClr val="lt1"/>
              </a:solidFill>
              <a:effectLst/>
              <a:uFillTx/>
              <a:latin typeface="Calisto MT"/>
            </a:endParaRPr>
          </a:p>
        </p:txBody>
      </p:sp>
      <p:sp>
        <p:nvSpPr>
          <p:cNvPr id="233" name="PlaceHolder 2"/>
          <p:cNvSpPr>
            <a:spLocks noGrp="1"/>
          </p:cNvSpPr>
          <p:nvPr>
            <p:ph/>
          </p:nvPr>
        </p:nvSpPr>
        <p:spPr>
          <a:xfrm>
            <a:off x="838080" y="1825560"/>
            <a:ext cx="10407600" cy="4350960"/>
          </a:xfrm>
          <a:prstGeom prst="rect">
            <a:avLst/>
          </a:prstGeom>
          <a:noFill/>
          <a:ln w="0">
            <a:noFill/>
          </a:ln>
        </p:spPr>
        <p:txBody>
          <a:bodyPr lIns="91440" rIns="91440" tIns="45720" bIns="45720" anchor="t">
            <a:normAutofit/>
          </a:bodyPr>
          <a:p>
            <a:pPr marL="228600" indent="-228600" defTabSz="914400">
              <a:lnSpc>
                <a:spcPct val="150000"/>
              </a:lnSpc>
              <a:spcBef>
                <a:spcPts val="1001"/>
              </a:spcBef>
              <a:buClr>
                <a:srgbClr val="ffffff"/>
              </a:buClr>
              <a:buFont typeface="Arial"/>
              <a:buChar char="•"/>
            </a:pPr>
            <a:r>
              <a:rPr b="0" lang="da-DK" sz="2000" strike="noStrike" u="none">
                <a:solidFill>
                  <a:schemeClr val="lt1"/>
                </a:solidFill>
                <a:effectLst/>
                <a:uFillTx/>
                <a:latin typeface="Calisto MT"/>
              </a:rPr>
              <a:t>Inddeles i </a:t>
            </a:r>
            <a:endParaRPr b="0" lang="en-US" sz="20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1" lang="da-DK" sz="1800" strike="noStrike" u="none">
                <a:solidFill>
                  <a:schemeClr val="lt1"/>
                </a:solidFill>
                <a:effectLst/>
                <a:uFillTx/>
                <a:latin typeface="Calisto MT"/>
              </a:rPr>
              <a:t>Præhepatisk icterus</a:t>
            </a:r>
            <a:endParaRPr b="0" lang="en-US" sz="1800" strike="noStrike" u="none">
              <a:solidFill>
                <a:schemeClr val="lt1"/>
              </a:solidFill>
              <a:effectLst/>
              <a:uFillTx/>
              <a:latin typeface="Calisto MT"/>
            </a:endParaRPr>
          </a:p>
          <a:p>
            <a:pPr lvl="2" marL="1143000" indent="-228600" defTabSz="914400">
              <a:lnSpc>
                <a:spcPct val="150000"/>
              </a:lnSpc>
              <a:spcBef>
                <a:spcPts val="499"/>
              </a:spcBef>
              <a:buClr>
                <a:srgbClr val="ffffff"/>
              </a:buClr>
              <a:buFont typeface="Arial"/>
              <a:buChar char="•"/>
            </a:pPr>
            <a:r>
              <a:rPr b="0" lang="da-DK" sz="1600" strike="noStrike" u="none">
                <a:solidFill>
                  <a:schemeClr val="lt1"/>
                </a:solidFill>
                <a:effectLst/>
                <a:uFillTx/>
                <a:latin typeface="Calisto MT"/>
              </a:rPr>
              <a:t>Skyldes hæmolyse </a:t>
            </a:r>
            <a:endParaRPr b="0" lang="en-US" sz="1600" strike="noStrike" u="none">
              <a:solidFill>
                <a:schemeClr val="lt1"/>
              </a:solidFill>
              <a:effectLst/>
              <a:uFillTx/>
              <a:latin typeface="Calisto MT"/>
            </a:endParaRPr>
          </a:p>
          <a:p>
            <a:pPr lvl="2" marL="1143000" indent="-228600" defTabSz="914400">
              <a:lnSpc>
                <a:spcPct val="150000"/>
              </a:lnSpc>
              <a:spcBef>
                <a:spcPts val="499"/>
              </a:spcBef>
              <a:buClr>
                <a:srgbClr val="ffffff"/>
              </a:buClr>
              <a:buFont typeface="Arial"/>
              <a:buChar char="•"/>
            </a:pPr>
            <a:r>
              <a:rPr b="0" lang="da-DK" sz="1600" strike="noStrike" u="none">
                <a:solidFill>
                  <a:schemeClr val="lt1"/>
                </a:solidFill>
                <a:effectLst/>
                <a:uFillTx/>
                <a:latin typeface="Calisto MT"/>
              </a:rPr>
              <a:t>Erythrocytter går i stykker </a:t>
            </a:r>
            <a:r>
              <a:rPr b="0" lang="da-DK" sz="1600" strike="noStrike" u="none">
                <a:solidFill>
                  <a:schemeClr val="lt1"/>
                </a:solidFill>
                <a:effectLst/>
                <a:uFillTx/>
                <a:latin typeface="Wingdings"/>
              </a:rPr>
              <a:t></a:t>
            </a:r>
            <a:r>
              <a:rPr b="0" lang="da-DK" sz="1600" strike="noStrike" u="none">
                <a:solidFill>
                  <a:schemeClr val="lt1"/>
                </a:solidFill>
                <a:effectLst/>
                <a:uFillTx/>
                <a:latin typeface="Calisto MT"/>
              </a:rPr>
              <a:t> øget ukonjugeret bilirubin </a:t>
            </a:r>
            <a:endParaRPr b="0" lang="en-US" sz="16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1" lang="da-DK" sz="1800" strike="noStrike" u="none">
                <a:solidFill>
                  <a:schemeClr val="lt1"/>
                </a:solidFill>
                <a:effectLst/>
                <a:uFillTx/>
                <a:latin typeface="Calisto MT"/>
              </a:rPr>
              <a:t>Hepatocellulær icterus </a:t>
            </a:r>
            <a:endParaRPr b="0" lang="en-US" sz="1800" strike="noStrike" u="none">
              <a:solidFill>
                <a:schemeClr val="lt1"/>
              </a:solidFill>
              <a:effectLst/>
              <a:uFillTx/>
              <a:latin typeface="Calisto MT"/>
            </a:endParaRPr>
          </a:p>
          <a:p>
            <a:pPr lvl="2" marL="1143000" indent="-228600" defTabSz="914400">
              <a:lnSpc>
                <a:spcPct val="150000"/>
              </a:lnSpc>
              <a:spcBef>
                <a:spcPts val="499"/>
              </a:spcBef>
              <a:buClr>
                <a:srgbClr val="ffffff"/>
              </a:buClr>
              <a:buFont typeface="Arial"/>
              <a:buChar char="•"/>
            </a:pPr>
            <a:r>
              <a:rPr b="0" lang="da-DK" sz="1600" strike="noStrike" u="none">
                <a:solidFill>
                  <a:schemeClr val="lt1"/>
                </a:solidFill>
                <a:effectLst/>
                <a:uFillTx/>
                <a:latin typeface="Calisto MT"/>
              </a:rPr>
              <a:t>Leverskade (akut el. kronisk) </a:t>
            </a:r>
            <a:endParaRPr b="0" lang="en-US" sz="1600" strike="noStrike" u="none">
              <a:solidFill>
                <a:schemeClr val="lt1"/>
              </a:solidFill>
              <a:effectLst/>
              <a:uFillTx/>
              <a:latin typeface="Calisto MT"/>
            </a:endParaRPr>
          </a:p>
          <a:p>
            <a:pPr lvl="2" marL="1143000" indent="-228600" defTabSz="914400">
              <a:lnSpc>
                <a:spcPct val="150000"/>
              </a:lnSpc>
              <a:spcBef>
                <a:spcPts val="499"/>
              </a:spcBef>
              <a:buClr>
                <a:srgbClr val="ffffff"/>
              </a:buClr>
              <a:buFont typeface="Arial"/>
              <a:buChar char="•"/>
            </a:pPr>
            <a:r>
              <a:rPr b="0" lang="da-DK" sz="1600" strike="noStrike" u="none">
                <a:solidFill>
                  <a:schemeClr val="lt1"/>
                </a:solidFill>
                <a:effectLst/>
                <a:uFillTx/>
                <a:latin typeface="Calisto MT"/>
              </a:rPr>
              <a:t>Galden kan ikke transporteres videre </a:t>
            </a:r>
            <a:endParaRPr b="0" lang="en-US" sz="16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1" lang="da-DK" sz="1800" strike="noStrike" u="none">
                <a:solidFill>
                  <a:schemeClr val="lt1"/>
                </a:solidFill>
                <a:effectLst/>
                <a:uFillTx/>
                <a:latin typeface="Calisto MT"/>
              </a:rPr>
              <a:t>Kolestatisk icterus</a:t>
            </a:r>
            <a:endParaRPr b="0" lang="en-US" sz="1800" strike="noStrike" u="none">
              <a:solidFill>
                <a:schemeClr val="lt1"/>
              </a:solidFill>
              <a:effectLst/>
              <a:uFillTx/>
              <a:latin typeface="Calisto MT"/>
            </a:endParaRPr>
          </a:p>
          <a:p>
            <a:pPr lvl="2" marL="1143000" indent="-228600" defTabSz="914400">
              <a:lnSpc>
                <a:spcPct val="150000"/>
              </a:lnSpc>
              <a:spcBef>
                <a:spcPts val="499"/>
              </a:spcBef>
              <a:buClr>
                <a:srgbClr val="ffffff"/>
              </a:buClr>
              <a:buFont typeface="Arial"/>
              <a:buChar char="•"/>
            </a:pPr>
            <a:r>
              <a:rPr b="0" lang="da-DK" sz="1600" strike="noStrike" u="none">
                <a:solidFill>
                  <a:schemeClr val="lt1"/>
                </a:solidFill>
                <a:effectLst/>
                <a:uFillTx/>
                <a:latin typeface="Calisto MT"/>
              </a:rPr>
              <a:t>Obstruktion i galdevejene </a:t>
            </a:r>
            <a:endParaRPr b="0" lang="en-US" sz="1600" strike="noStrike" u="none">
              <a:solidFill>
                <a:schemeClr val="lt1"/>
              </a:solidFill>
              <a:effectLst/>
              <a:uFillTx/>
              <a:latin typeface="Calisto MT"/>
            </a:endParaRPr>
          </a:p>
        </p:txBody>
      </p:sp>
    </p:spTree>
  </p:cSld>
  <mc:AlternateContent>
    <mc:Choice Requires="p14">
      <p:transition spd="slow" p14:dur="2000"/>
    </mc:Choice>
    <mc:Fallback>
      <p:transition spd="slow"/>
    </mc:Fallback>
  </mc:AlternateContent>
  <p:timing>
    <p:tnLst>
      <p:par>
        <p:cTn id="843" dur="indefinite" restart="never" nodeType="tmRoot">
          <p:childTnLst>
            <p:seq>
              <p:cTn id="844" dur="indefinite" nodeType="mainSeq">
                <p:childTnLst>
                  <p:par>
                    <p:cTn id="845" fill="hold">
                      <p:stCondLst>
                        <p:cond delay="indefinite"/>
                      </p:stCondLst>
                      <p:childTnLst>
                        <p:par>
                          <p:cTn id="846" fill="hold">
                            <p:stCondLst>
                              <p:cond delay="0"/>
                            </p:stCondLst>
                            <p:childTnLst>
                              <p:par>
                                <p:cTn id="847" nodeType="clickEffect" fill="hold" presetClass="entr" presetID="1">
                                  <p:stCondLst>
                                    <p:cond delay="0"/>
                                  </p:stCondLst>
                                  <p:childTnLst>
                                    <p:set>
                                      <p:cBhvr>
                                        <p:cTn id="848" dur="1" fill="hold">
                                          <p:stCondLst>
                                            <p:cond delay="0"/>
                                          </p:stCondLst>
                                        </p:cTn>
                                        <p:tgtEl>
                                          <p:spTgt spid="233">
                                            <p:txEl>
                                              <p:pRg st="1" end="1"/>
                                            </p:txEl>
                                          </p:spTgt>
                                        </p:tgtEl>
                                        <p:attrNameLst>
                                          <p:attrName>style.visibility</p:attrName>
                                        </p:attrNameLst>
                                      </p:cBhvr>
                                      <p:to>
                                        <p:strVal val="visible"/>
                                      </p:to>
                                    </p:set>
                                  </p:childTnLst>
                                </p:cTn>
                              </p:par>
                              <p:par>
                                <p:cTn id="849" nodeType="withEffect" fill="hold" presetClass="entr" presetID="1">
                                  <p:stCondLst>
                                    <p:cond delay="0"/>
                                  </p:stCondLst>
                                  <p:childTnLst>
                                    <p:set>
                                      <p:cBhvr>
                                        <p:cTn id="850" dur="1" fill="hold">
                                          <p:stCondLst>
                                            <p:cond delay="0"/>
                                          </p:stCondLst>
                                        </p:cTn>
                                        <p:tgtEl>
                                          <p:spTgt spid="233">
                                            <p:txEl>
                                              <p:pRg st="2" end="2"/>
                                            </p:txEl>
                                          </p:spTgt>
                                        </p:tgtEl>
                                        <p:attrNameLst>
                                          <p:attrName>style.visibility</p:attrName>
                                        </p:attrNameLst>
                                      </p:cBhvr>
                                      <p:to>
                                        <p:strVal val="visible"/>
                                      </p:to>
                                    </p:set>
                                  </p:childTnLst>
                                </p:cTn>
                              </p:par>
                              <p:par>
                                <p:cTn id="851" nodeType="withEffect" fill="hold" presetClass="entr" presetID="1">
                                  <p:stCondLst>
                                    <p:cond delay="0"/>
                                  </p:stCondLst>
                                  <p:childTnLst>
                                    <p:set>
                                      <p:cBhvr>
                                        <p:cTn id="852" dur="1" fill="hold">
                                          <p:stCondLst>
                                            <p:cond delay="0"/>
                                          </p:stCondLst>
                                        </p:cTn>
                                        <p:tgtEl>
                                          <p:spTgt spid="233">
                                            <p:txEl>
                                              <p:pRg st="3" end="3"/>
                                            </p:txEl>
                                          </p:spTgt>
                                        </p:tgtEl>
                                        <p:attrNameLst>
                                          <p:attrName>style.visibility</p:attrName>
                                        </p:attrNameLst>
                                      </p:cBhvr>
                                      <p:to>
                                        <p:strVal val="visible"/>
                                      </p:to>
                                    </p:set>
                                  </p:childTnLst>
                                </p:cTn>
                              </p:par>
                            </p:childTnLst>
                          </p:cTn>
                        </p:par>
                      </p:childTnLst>
                    </p:cTn>
                  </p:par>
                  <p:par>
                    <p:cTn id="853" fill="hold">
                      <p:stCondLst>
                        <p:cond delay="indefinite"/>
                      </p:stCondLst>
                      <p:childTnLst>
                        <p:par>
                          <p:cTn id="854" fill="hold">
                            <p:stCondLst>
                              <p:cond delay="0"/>
                            </p:stCondLst>
                            <p:childTnLst>
                              <p:par>
                                <p:cTn id="855" nodeType="clickEffect" fill="hold" presetClass="entr" presetID="1">
                                  <p:stCondLst>
                                    <p:cond delay="0"/>
                                  </p:stCondLst>
                                  <p:childTnLst>
                                    <p:set>
                                      <p:cBhvr>
                                        <p:cTn id="856" dur="1" fill="hold">
                                          <p:stCondLst>
                                            <p:cond delay="0"/>
                                          </p:stCondLst>
                                        </p:cTn>
                                        <p:tgtEl>
                                          <p:spTgt spid="233">
                                            <p:txEl>
                                              <p:pRg st="4" end="4"/>
                                            </p:txEl>
                                          </p:spTgt>
                                        </p:tgtEl>
                                        <p:attrNameLst>
                                          <p:attrName>style.visibility</p:attrName>
                                        </p:attrNameLst>
                                      </p:cBhvr>
                                      <p:to>
                                        <p:strVal val="visible"/>
                                      </p:to>
                                    </p:set>
                                  </p:childTnLst>
                                </p:cTn>
                              </p:par>
                              <p:par>
                                <p:cTn id="857" nodeType="withEffect" fill="hold" presetClass="entr" presetID="1">
                                  <p:stCondLst>
                                    <p:cond delay="0"/>
                                  </p:stCondLst>
                                  <p:childTnLst>
                                    <p:set>
                                      <p:cBhvr>
                                        <p:cTn id="858" dur="1" fill="hold">
                                          <p:stCondLst>
                                            <p:cond delay="0"/>
                                          </p:stCondLst>
                                        </p:cTn>
                                        <p:tgtEl>
                                          <p:spTgt spid="233">
                                            <p:txEl>
                                              <p:pRg st="5" end="5"/>
                                            </p:txEl>
                                          </p:spTgt>
                                        </p:tgtEl>
                                        <p:attrNameLst>
                                          <p:attrName>style.visibility</p:attrName>
                                        </p:attrNameLst>
                                      </p:cBhvr>
                                      <p:to>
                                        <p:strVal val="visible"/>
                                      </p:to>
                                    </p:set>
                                  </p:childTnLst>
                                </p:cTn>
                              </p:par>
                              <p:par>
                                <p:cTn id="859" nodeType="withEffect" fill="hold" presetClass="entr" presetID="1">
                                  <p:stCondLst>
                                    <p:cond delay="0"/>
                                  </p:stCondLst>
                                  <p:childTnLst>
                                    <p:set>
                                      <p:cBhvr>
                                        <p:cTn id="860" dur="1" fill="hold">
                                          <p:stCondLst>
                                            <p:cond delay="0"/>
                                          </p:stCondLst>
                                        </p:cTn>
                                        <p:tgtEl>
                                          <p:spTgt spid="233">
                                            <p:txEl>
                                              <p:pRg st="6" end="6"/>
                                            </p:txEl>
                                          </p:spTgt>
                                        </p:tgtEl>
                                        <p:attrNameLst>
                                          <p:attrName>style.visibility</p:attrName>
                                        </p:attrNameLst>
                                      </p:cBhvr>
                                      <p:to>
                                        <p:strVal val="visible"/>
                                      </p:to>
                                    </p:set>
                                  </p:childTnLst>
                                </p:cTn>
                              </p:par>
                            </p:childTnLst>
                          </p:cTn>
                        </p:par>
                      </p:childTnLst>
                    </p:cTn>
                  </p:par>
                  <p:par>
                    <p:cTn id="861" fill="hold">
                      <p:stCondLst>
                        <p:cond delay="indefinite"/>
                      </p:stCondLst>
                      <p:childTnLst>
                        <p:par>
                          <p:cTn id="862" fill="hold">
                            <p:stCondLst>
                              <p:cond delay="0"/>
                            </p:stCondLst>
                            <p:childTnLst>
                              <p:par>
                                <p:cTn id="863" nodeType="clickEffect" fill="hold" presetClass="entr" presetID="1">
                                  <p:stCondLst>
                                    <p:cond delay="0"/>
                                  </p:stCondLst>
                                  <p:childTnLst>
                                    <p:set>
                                      <p:cBhvr>
                                        <p:cTn id="864" dur="1" fill="hold">
                                          <p:stCondLst>
                                            <p:cond delay="0"/>
                                          </p:stCondLst>
                                        </p:cTn>
                                        <p:tgtEl>
                                          <p:spTgt spid="233">
                                            <p:txEl>
                                              <p:pRg st="7" end="7"/>
                                            </p:txEl>
                                          </p:spTgt>
                                        </p:tgtEl>
                                        <p:attrNameLst>
                                          <p:attrName>style.visibility</p:attrName>
                                        </p:attrNameLst>
                                      </p:cBhvr>
                                      <p:to>
                                        <p:strVal val="visible"/>
                                      </p:to>
                                    </p:set>
                                  </p:childTnLst>
                                </p:cTn>
                              </p:par>
                              <p:par>
                                <p:cTn id="865" nodeType="withEffect" fill="hold" presetClass="entr" presetID="1">
                                  <p:stCondLst>
                                    <p:cond delay="0"/>
                                  </p:stCondLst>
                                  <p:childTnLst>
                                    <p:set>
                                      <p:cBhvr>
                                        <p:cTn id="866" dur="1" fill="hold">
                                          <p:stCondLst>
                                            <p:cond delay="0"/>
                                          </p:stCondLst>
                                        </p:cTn>
                                        <p:tgtEl>
                                          <p:spTgt spid="233">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PlaceHolder 1"/>
          <p:cNvSpPr>
            <a:spLocks noGrp="1"/>
          </p:cNvSpPr>
          <p:nvPr>
            <p:ph type="title"/>
          </p:nvPr>
        </p:nvSpPr>
        <p:spPr>
          <a:xfrm>
            <a:off x="227520" y="471240"/>
            <a:ext cx="10690920" cy="1307160"/>
          </a:xfrm>
          <a:prstGeom prst="rect">
            <a:avLst/>
          </a:prstGeom>
          <a:noFill/>
          <a:ln w="0">
            <a:noFill/>
          </a:ln>
        </p:spPr>
        <p:txBody>
          <a:bodyPr lIns="91440" rIns="91440" tIns="45720" bIns="45720" anchor="t">
            <a:noAutofit/>
          </a:bodyPr>
          <a:p>
            <a:pPr indent="0" defTabSz="914400">
              <a:lnSpc>
                <a:spcPct val="100000"/>
              </a:lnSpc>
              <a:buNone/>
            </a:pPr>
            <a:r>
              <a:rPr b="0" lang="da-DK" sz="4000" spc="31" strike="noStrike" u="none" cap="all">
                <a:solidFill>
                  <a:schemeClr val="lt1"/>
                </a:solidFill>
                <a:effectLst/>
                <a:uFillTx/>
                <a:latin typeface="Univers Condensed"/>
              </a:rPr>
              <a:t>Icterus</a:t>
            </a:r>
            <a:endParaRPr b="0" lang="en-US" sz="4000" strike="noStrike" u="none">
              <a:solidFill>
                <a:schemeClr val="lt1"/>
              </a:solidFill>
              <a:effectLst/>
              <a:uFillTx/>
              <a:latin typeface="Calisto MT"/>
            </a:endParaRPr>
          </a:p>
        </p:txBody>
      </p:sp>
      <p:sp>
        <p:nvSpPr>
          <p:cNvPr id="235" name="PlaceHolder 2"/>
          <p:cNvSpPr>
            <a:spLocks noGrp="1"/>
          </p:cNvSpPr>
          <p:nvPr>
            <p:ph/>
          </p:nvPr>
        </p:nvSpPr>
        <p:spPr>
          <a:xfrm>
            <a:off x="227520" y="1338120"/>
            <a:ext cx="10690920" cy="4182480"/>
          </a:xfrm>
          <a:prstGeom prst="rect">
            <a:avLst/>
          </a:prstGeom>
          <a:noFill/>
          <a:ln w="0">
            <a:noFill/>
          </a:ln>
        </p:spPr>
        <p:txBody>
          <a:bodyPr lIns="91440" rIns="91440" tIns="45720" bIns="45720" anchor="t">
            <a:normAutofit lnSpcReduction="9999"/>
          </a:bodyPr>
          <a:p>
            <a:pPr marL="228600" indent="-228600" defTabSz="914400">
              <a:lnSpc>
                <a:spcPct val="150000"/>
              </a:lnSpc>
              <a:spcBef>
                <a:spcPts val="1001"/>
              </a:spcBef>
              <a:buClr>
                <a:srgbClr val="ffffff"/>
              </a:buClr>
              <a:buFont typeface="Arial"/>
              <a:buChar char="•"/>
            </a:pPr>
            <a:r>
              <a:rPr b="1" lang="da-DK" sz="2000" strike="noStrike" u="none">
                <a:solidFill>
                  <a:schemeClr val="lt1"/>
                </a:solidFill>
                <a:effectLst/>
                <a:uFillTx/>
                <a:latin typeface="Calisto MT"/>
              </a:rPr>
              <a:t>*Symptomer</a:t>
            </a:r>
            <a:r>
              <a:rPr b="0" lang="da-DK" sz="2000" strike="noStrike" u="none">
                <a:solidFill>
                  <a:schemeClr val="lt1"/>
                </a:solidFill>
                <a:effectLst/>
                <a:uFillTx/>
                <a:latin typeface="Calisto MT"/>
              </a:rPr>
              <a:t> </a:t>
            </a:r>
            <a:endParaRPr b="0" lang="en-US" sz="2000" strike="noStrike" u="none">
              <a:solidFill>
                <a:schemeClr val="lt1"/>
              </a:solidFill>
              <a:effectLst/>
              <a:uFillTx/>
              <a:latin typeface="Calisto MT"/>
            </a:endParaRPr>
          </a:p>
          <a:p>
            <a:pPr lvl="1" marL="685800" indent="-228600" defTabSz="914400">
              <a:lnSpc>
                <a:spcPct val="150000"/>
              </a:lnSpc>
              <a:spcBef>
                <a:spcPts val="499"/>
              </a:spcBef>
              <a:buClr>
                <a:srgbClr val="ff0000"/>
              </a:buClr>
              <a:buFont typeface="Arial"/>
              <a:buChar char="•"/>
            </a:pPr>
            <a:r>
              <a:rPr b="0" lang="da-DK" sz="1800" strike="noStrike" u="none">
                <a:solidFill>
                  <a:srgbClr val="ff0000"/>
                </a:solidFill>
                <a:effectLst/>
                <a:uFillTx/>
                <a:latin typeface="Calisto MT"/>
              </a:rPr>
              <a:t>Gulvfarvning af hud og sclerae </a:t>
            </a:r>
            <a:endParaRPr b="0" lang="en-US" sz="1800" strike="noStrike" u="none">
              <a:solidFill>
                <a:schemeClr val="lt1"/>
              </a:solidFill>
              <a:effectLst/>
              <a:uFillTx/>
              <a:latin typeface="Calisto MT"/>
            </a:endParaRPr>
          </a:p>
          <a:p>
            <a:pPr lvl="1" marL="685800" indent="-228600" defTabSz="914400">
              <a:lnSpc>
                <a:spcPct val="150000"/>
              </a:lnSpc>
              <a:spcBef>
                <a:spcPts val="499"/>
              </a:spcBef>
              <a:buClr>
                <a:srgbClr val="ff0000"/>
              </a:buClr>
              <a:buFont typeface="Arial"/>
              <a:buChar char="•"/>
            </a:pPr>
            <a:r>
              <a:rPr b="0" lang="da-DK" sz="1800" strike="noStrike" u="none">
                <a:solidFill>
                  <a:srgbClr val="ff0000"/>
                </a:solidFill>
                <a:effectLst/>
                <a:uFillTx/>
                <a:latin typeface="Calisto MT"/>
              </a:rPr>
              <a:t>Porterfarvet urin og kitfarvet afføring </a:t>
            </a:r>
            <a:endParaRPr b="0" lang="en-US" sz="1800" strike="noStrike" u="none">
              <a:solidFill>
                <a:schemeClr val="lt1"/>
              </a:solidFill>
              <a:effectLst/>
              <a:uFillTx/>
              <a:latin typeface="Calisto MT"/>
            </a:endParaRPr>
          </a:p>
          <a:p>
            <a:pPr lvl="1" marL="685800" indent="-228600" defTabSz="914400">
              <a:lnSpc>
                <a:spcPct val="150000"/>
              </a:lnSpc>
              <a:spcBef>
                <a:spcPts val="499"/>
              </a:spcBef>
              <a:buClr>
                <a:srgbClr val="ff0000"/>
              </a:buClr>
              <a:buFont typeface="Arial"/>
              <a:buChar char="•"/>
            </a:pPr>
            <a:r>
              <a:rPr b="0" lang="da-DK" sz="1800" strike="noStrike" u="none">
                <a:solidFill>
                  <a:srgbClr val="ff0000"/>
                </a:solidFill>
                <a:effectLst/>
                <a:uFillTx/>
                <a:latin typeface="Calisto MT"/>
              </a:rPr>
              <a:t>Hudkløe</a:t>
            </a:r>
            <a:r>
              <a:rPr b="0" lang="da-DK" sz="1800" strike="noStrike" u="none">
                <a:solidFill>
                  <a:schemeClr val="lt1"/>
                </a:solidFill>
                <a:effectLst/>
                <a:uFillTx/>
                <a:latin typeface="Calisto MT"/>
              </a:rPr>
              <a:t> (opstår før gulfarvningen) </a:t>
            </a:r>
            <a:endParaRPr b="0" lang="en-US" sz="18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Calisto MT"/>
              </a:rPr>
              <a:t>Øvrige symptomer afhænger af årsagen til icterus</a:t>
            </a:r>
            <a:endParaRPr b="0" lang="en-US" sz="1800" strike="noStrike" u="none">
              <a:solidFill>
                <a:schemeClr val="lt1"/>
              </a:solidFill>
              <a:effectLst/>
              <a:uFillTx/>
              <a:latin typeface="Calisto MT"/>
            </a:endParaRPr>
          </a:p>
          <a:p>
            <a:pPr marL="228600" indent="-228600" defTabSz="914400">
              <a:lnSpc>
                <a:spcPct val="150000"/>
              </a:lnSpc>
              <a:spcBef>
                <a:spcPts val="1001"/>
              </a:spcBef>
              <a:buClr>
                <a:srgbClr val="ffffff"/>
              </a:buClr>
              <a:buFont typeface="Arial"/>
              <a:buChar char="•"/>
            </a:pPr>
            <a:r>
              <a:rPr b="1" lang="da-DK" sz="2000" strike="noStrike" u="none">
                <a:solidFill>
                  <a:schemeClr val="lt1"/>
                </a:solidFill>
                <a:effectLst/>
                <a:uFillTx/>
                <a:latin typeface="Calisto MT"/>
              </a:rPr>
              <a:t>Diagnose mhp. årsag</a:t>
            </a:r>
            <a:endParaRPr b="0" lang="en-US" sz="20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Calisto MT"/>
              </a:rPr>
              <a:t>Blodprøver - forhøjet bilirubin </a:t>
            </a:r>
            <a:endParaRPr b="0" lang="en-US" sz="18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Calisto MT"/>
              </a:rPr>
              <a:t>Ultralyd – fx galdesten </a:t>
            </a:r>
            <a:endParaRPr b="0" lang="en-US" sz="18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Calisto MT"/>
              </a:rPr>
              <a:t>Evt. CT</a:t>
            </a:r>
            <a:endParaRPr b="0" lang="en-US" sz="1800" strike="noStrike" u="none">
              <a:solidFill>
                <a:schemeClr val="lt1"/>
              </a:solidFill>
              <a:effectLst/>
              <a:uFillTx/>
              <a:latin typeface="Calisto MT"/>
            </a:endParaRPr>
          </a:p>
        </p:txBody>
      </p:sp>
      <p:pic>
        <p:nvPicPr>
          <p:cNvPr id="236" name="Billede 3" descr=""/>
          <p:cNvPicPr/>
          <p:nvPr/>
        </p:nvPicPr>
        <p:blipFill>
          <a:blip r:embed="rId1"/>
          <a:stretch/>
        </p:blipFill>
        <p:spPr>
          <a:xfrm>
            <a:off x="8986320" y="142560"/>
            <a:ext cx="3008160" cy="4016160"/>
          </a:xfrm>
          <a:prstGeom prst="rect">
            <a:avLst/>
          </a:prstGeom>
          <a:noFill/>
          <a:ln w="0">
            <a:noFill/>
          </a:ln>
        </p:spPr>
      </p:pic>
      <p:pic>
        <p:nvPicPr>
          <p:cNvPr id="237" name="Picture 2" descr="Figure, Scleral Icterus/Jaundice. Contributed by Steve Bhimji, MS, MD, PhD]  - StatPearls - NCBI Bookshelf"/>
          <p:cNvPicPr/>
          <p:nvPr/>
        </p:nvPicPr>
        <p:blipFill>
          <a:blip r:embed="rId2"/>
          <a:stretch/>
        </p:blipFill>
        <p:spPr>
          <a:xfrm>
            <a:off x="6591960" y="3965760"/>
            <a:ext cx="5599800" cy="2891880"/>
          </a:xfrm>
          <a:prstGeom prst="rect">
            <a:avLst/>
          </a:prstGeom>
          <a:noFill/>
          <a:ln w="0">
            <a:noFill/>
          </a:ln>
        </p:spPr>
      </p:pic>
    </p:spTree>
  </p:cSld>
  <mc:AlternateContent>
    <mc:Choice Requires="p14">
      <p:transition spd="slow" p14:dur="2000"/>
    </mc:Choice>
    <mc:Fallback>
      <p:transition spd="slow"/>
    </mc:Fallback>
  </mc:AlternateContent>
  <p:timing>
    <p:tnLst>
      <p:par>
        <p:cTn id="867" dur="indefinite" restart="never" nodeType="tmRoot">
          <p:childTnLst>
            <p:seq>
              <p:cTn id="868" dur="indefinite" nodeType="mainSeq">
                <p:childTnLst>
                  <p:par>
                    <p:cTn id="869" fill="hold">
                      <p:stCondLst>
                        <p:cond delay="indefinite"/>
                      </p:stCondLst>
                      <p:childTnLst>
                        <p:par>
                          <p:cTn id="870" fill="hold">
                            <p:stCondLst>
                              <p:cond delay="0"/>
                            </p:stCondLst>
                            <p:childTnLst>
                              <p:par>
                                <p:cTn id="871" nodeType="clickEffect" fill="hold" presetClass="entr" presetID="1">
                                  <p:stCondLst>
                                    <p:cond delay="0"/>
                                  </p:stCondLst>
                                  <p:childTnLst>
                                    <p:set>
                                      <p:cBhvr>
                                        <p:cTn id="872" dur="1" fill="hold">
                                          <p:stCondLst>
                                            <p:cond delay="0"/>
                                          </p:stCondLst>
                                        </p:cTn>
                                        <p:tgtEl>
                                          <p:spTgt spid="235">
                                            <p:txEl>
                                              <p:pRg st="0" end="0"/>
                                            </p:txEl>
                                          </p:spTgt>
                                        </p:tgtEl>
                                        <p:attrNameLst>
                                          <p:attrName>style.visibility</p:attrName>
                                        </p:attrNameLst>
                                      </p:cBhvr>
                                      <p:to>
                                        <p:strVal val="visible"/>
                                      </p:to>
                                    </p:set>
                                  </p:childTnLst>
                                </p:cTn>
                              </p:par>
                              <p:par>
                                <p:cTn id="873" nodeType="withEffect" fill="hold" presetClass="entr" presetID="1">
                                  <p:stCondLst>
                                    <p:cond delay="0"/>
                                  </p:stCondLst>
                                  <p:childTnLst>
                                    <p:set>
                                      <p:cBhvr>
                                        <p:cTn id="874" dur="1" fill="hold">
                                          <p:stCondLst>
                                            <p:cond delay="0"/>
                                          </p:stCondLst>
                                        </p:cTn>
                                        <p:tgtEl>
                                          <p:spTgt spid="235">
                                            <p:txEl>
                                              <p:pRg st="1" end="1"/>
                                            </p:txEl>
                                          </p:spTgt>
                                        </p:tgtEl>
                                        <p:attrNameLst>
                                          <p:attrName>style.visibility</p:attrName>
                                        </p:attrNameLst>
                                      </p:cBhvr>
                                      <p:to>
                                        <p:strVal val="visible"/>
                                      </p:to>
                                    </p:set>
                                  </p:childTnLst>
                                </p:cTn>
                              </p:par>
                              <p:par>
                                <p:cTn id="875" nodeType="withEffect" fill="hold" presetClass="entr" presetID="1">
                                  <p:stCondLst>
                                    <p:cond delay="0"/>
                                  </p:stCondLst>
                                  <p:childTnLst>
                                    <p:set>
                                      <p:cBhvr>
                                        <p:cTn id="876" dur="1" fill="hold">
                                          <p:stCondLst>
                                            <p:cond delay="0"/>
                                          </p:stCondLst>
                                        </p:cTn>
                                        <p:tgtEl>
                                          <p:spTgt spid="235">
                                            <p:txEl>
                                              <p:pRg st="2" end="2"/>
                                            </p:txEl>
                                          </p:spTgt>
                                        </p:tgtEl>
                                        <p:attrNameLst>
                                          <p:attrName>style.visibility</p:attrName>
                                        </p:attrNameLst>
                                      </p:cBhvr>
                                      <p:to>
                                        <p:strVal val="visible"/>
                                      </p:to>
                                    </p:set>
                                  </p:childTnLst>
                                </p:cTn>
                              </p:par>
                              <p:par>
                                <p:cTn id="877" nodeType="withEffect" fill="hold" presetClass="entr" presetID="1">
                                  <p:stCondLst>
                                    <p:cond delay="0"/>
                                  </p:stCondLst>
                                  <p:childTnLst>
                                    <p:set>
                                      <p:cBhvr>
                                        <p:cTn id="878" dur="1" fill="hold">
                                          <p:stCondLst>
                                            <p:cond delay="0"/>
                                          </p:stCondLst>
                                        </p:cTn>
                                        <p:tgtEl>
                                          <p:spTgt spid="235">
                                            <p:txEl>
                                              <p:pRg st="3" end="3"/>
                                            </p:txEl>
                                          </p:spTgt>
                                        </p:tgtEl>
                                        <p:attrNameLst>
                                          <p:attrName>style.visibility</p:attrName>
                                        </p:attrNameLst>
                                      </p:cBhvr>
                                      <p:to>
                                        <p:strVal val="visible"/>
                                      </p:to>
                                    </p:set>
                                  </p:childTnLst>
                                </p:cTn>
                              </p:par>
                              <p:par>
                                <p:cTn id="879" nodeType="withEffect" fill="hold" presetClass="entr" presetID="1">
                                  <p:stCondLst>
                                    <p:cond delay="0"/>
                                  </p:stCondLst>
                                  <p:childTnLst>
                                    <p:set>
                                      <p:cBhvr>
                                        <p:cTn id="880" dur="1" fill="hold">
                                          <p:stCondLst>
                                            <p:cond delay="0"/>
                                          </p:stCondLst>
                                        </p:cTn>
                                        <p:tgtEl>
                                          <p:spTgt spid="235">
                                            <p:txEl>
                                              <p:pRg st="4" end="4"/>
                                            </p:txEl>
                                          </p:spTgt>
                                        </p:tgtEl>
                                        <p:attrNameLst>
                                          <p:attrName>style.visibility</p:attrName>
                                        </p:attrNameLst>
                                      </p:cBhvr>
                                      <p:to>
                                        <p:strVal val="visible"/>
                                      </p:to>
                                    </p:set>
                                  </p:childTnLst>
                                </p:cTn>
                              </p:par>
                            </p:childTnLst>
                          </p:cTn>
                        </p:par>
                      </p:childTnLst>
                    </p:cTn>
                  </p:par>
                  <p:par>
                    <p:cTn id="881" fill="hold">
                      <p:stCondLst>
                        <p:cond delay="indefinite"/>
                      </p:stCondLst>
                      <p:childTnLst>
                        <p:par>
                          <p:cTn id="882" fill="hold">
                            <p:stCondLst>
                              <p:cond delay="0"/>
                            </p:stCondLst>
                            <p:childTnLst>
                              <p:par>
                                <p:cTn id="883" nodeType="clickEffect" fill="hold" presetClass="entr" presetID="1">
                                  <p:stCondLst>
                                    <p:cond delay="0"/>
                                  </p:stCondLst>
                                  <p:childTnLst>
                                    <p:set>
                                      <p:cBhvr>
                                        <p:cTn id="884" dur="1" fill="hold">
                                          <p:stCondLst>
                                            <p:cond delay="0"/>
                                          </p:stCondLst>
                                        </p:cTn>
                                        <p:tgtEl>
                                          <p:spTgt spid="236"/>
                                        </p:tgtEl>
                                        <p:attrNameLst>
                                          <p:attrName>style.visibility</p:attrName>
                                        </p:attrNameLst>
                                      </p:cBhvr>
                                      <p:to>
                                        <p:strVal val="visible"/>
                                      </p:to>
                                    </p:set>
                                  </p:childTnLst>
                                </p:cTn>
                              </p:par>
                            </p:childTnLst>
                          </p:cTn>
                        </p:par>
                      </p:childTnLst>
                    </p:cTn>
                  </p:par>
                  <p:par>
                    <p:cTn id="885" fill="hold">
                      <p:stCondLst>
                        <p:cond delay="indefinite"/>
                      </p:stCondLst>
                      <p:childTnLst>
                        <p:par>
                          <p:cTn id="886" fill="hold">
                            <p:stCondLst>
                              <p:cond delay="0"/>
                            </p:stCondLst>
                            <p:childTnLst>
                              <p:par>
                                <p:cTn id="887" nodeType="clickEffect" fill="hold" presetClass="entr" presetID="1">
                                  <p:stCondLst>
                                    <p:cond delay="0"/>
                                  </p:stCondLst>
                                  <p:childTnLst>
                                    <p:set>
                                      <p:cBhvr>
                                        <p:cTn id="888" dur="1" fill="hold">
                                          <p:stCondLst>
                                            <p:cond delay="0"/>
                                          </p:stCondLst>
                                        </p:cTn>
                                        <p:tgtEl>
                                          <p:spTgt spid="237"/>
                                        </p:tgtEl>
                                        <p:attrNameLst>
                                          <p:attrName>style.visibility</p:attrName>
                                        </p:attrNameLst>
                                      </p:cBhvr>
                                      <p:to>
                                        <p:strVal val="visible"/>
                                      </p:to>
                                    </p:set>
                                  </p:childTnLst>
                                </p:cTn>
                              </p:par>
                            </p:childTnLst>
                          </p:cTn>
                        </p:par>
                      </p:childTnLst>
                    </p:cTn>
                  </p:par>
                  <p:par>
                    <p:cTn id="889" fill="hold">
                      <p:stCondLst>
                        <p:cond delay="indefinite"/>
                      </p:stCondLst>
                      <p:childTnLst>
                        <p:par>
                          <p:cTn id="890" fill="hold">
                            <p:stCondLst>
                              <p:cond delay="0"/>
                            </p:stCondLst>
                            <p:childTnLst>
                              <p:par>
                                <p:cTn id="891" nodeType="clickEffect" fill="hold" presetClass="entr" presetID="1">
                                  <p:stCondLst>
                                    <p:cond delay="0"/>
                                  </p:stCondLst>
                                  <p:childTnLst>
                                    <p:set>
                                      <p:cBhvr>
                                        <p:cTn id="892" dur="1" fill="hold">
                                          <p:stCondLst>
                                            <p:cond delay="0"/>
                                          </p:stCondLst>
                                        </p:cTn>
                                        <p:tgtEl>
                                          <p:spTgt spid="235">
                                            <p:txEl>
                                              <p:pRg st="5" end="5"/>
                                            </p:txEl>
                                          </p:spTgt>
                                        </p:tgtEl>
                                        <p:attrNameLst>
                                          <p:attrName>style.visibility</p:attrName>
                                        </p:attrNameLst>
                                      </p:cBhvr>
                                      <p:to>
                                        <p:strVal val="visible"/>
                                      </p:to>
                                    </p:set>
                                  </p:childTnLst>
                                </p:cTn>
                              </p:par>
                              <p:par>
                                <p:cTn id="893" nodeType="withEffect" fill="hold" presetClass="entr" presetID="1">
                                  <p:stCondLst>
                                    <p:cond delay="0"/>
                                  </p:stCondLst>
                                  <p:childTnLst>
                                    <p:set>
                                      <p:cBhvr>
                                        <p:cTn id="894" dur="1" fill="hold">
                                          <p:stCondLst>
                                            <p:cond delay="0"/>
                                          </p:stCondLst>
                                        </p:cTn>
                                        <p:tgtEl>
                                          <p:spTgt spid="235">
                                            <p:txEl>
                                              <p:pRg st="6" end="6"/>
                                            </p:txEl>
                                          </p:spTgt>
                                        </p:tgtEl>
                                        <p:attrNameLst>
                                          <p:attrName>style.visibility</p:attrName>
                                        </p:attrNameLst>
                                      </p:cBhvr>
                                      <p:to>
                                        <p:strVal val="visible"/>
                                      </p:to>
                                    </p:set>
                                  </p:childTnLst>
                                </p:cTn>
                              </p:par>
                              <p:par>
                                <p:cTn id="895" nodeType="withEffect" fill="hold" presetClass="entr" presetID="1">
                                  <p:stCondLst>
                                    <p:cond delay="0"/>
                                  </p:stCondLst>
                                  <p:childTnLst>
                                    <p:set>
                                      <p:cBhvr>
                                        <p:cTn id="896" dur="1" fill="hold">
                                          <p:stCondLst>
                                            <p:cond delay="0"/>
                                          </p:stCondLst>
                                        </p:cTn>
                                        <p:tgtEl>
                                          <p:spTgt spid="235">
                                            <p:txEl>
                                              <p:pRg st="7" end="7"/>
                                            </p:txEl>
                                          </p:spTgt>
                                        </p:tgtEl>
                                        <p:attrNameLst>
                                          <p:attrName>style.visibility</p:attrName>
                                        </p:attrNameLst>
                                      </p:cBhvr>
                                      <p:to>
                                        <p:strVal val="visible"/>
                                      </p:to>
                                    </p:set>
                                  </p:childTnLst>
                                </p:cTn>
                              </p:par>
                              <p:par>
                                <p:cTn id="897" nodeType="withEffect" fill="hold" presetClass="entr" presetID="1">
                                  <p:stCondLst>
                                    <p:cond delay="0"/>
                                  </p:stCondLst>
                                  <p:childTnLst>
                                    <p:set>
                                      <p:cBhvr>
                                        <p:cTn id="898" dur="1" fill="hold">
                                          <p:stCondLst>
                                            <p:cond delay="0"/>
                                          </p:stCondLst>
                                        </p:cTn>
                                        <p:tgtEl>
                                          <p:spTgt spid="235">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8" name="Picture 2" descr="Løve Apoteket - Fredericia &amp; Middelfart - FUN FACTS KALENDER Det vidste du  måske ikke om medicin, kroppen og sygdom 8. december 🎅 Din urin afslører  dig Urin kan skifte farve og"/>
          <p:cNvPicPr/>
          <p:nvPr/>
        </p:nvPicPr>
        <p:blipFill>
          <a:blip r:embed="rId1"/>
          <a:stretch/>
        </p:blipFill>
        <p:spPr>
          <a:xfrm>
            <a:off x="1115640" y="2021040"/>
            <a:ext cx="4742640" cy="2809800"/>
          </a:xfrm>
          <a:prstGeom prst="rect">
            <a:avLst/>
          </a:prstGeom>
          <a:noFill/>
          <a:ln w="0">
            <a:noFill/>
          </a:ln>
        </p:spPr>
      </p:pic>
      <p:pic>
        <p:nvPicPr>
          <p:cNvPr id="239" name="Picture 4" descr="SE GULT - “Hvad er det?” tænker du nok. Svaret vil højst sandsynligt komme  som en overraskelse: det er en afføringsprøve fra Aksel − en 6 uger gammel  baby. Vi har mange"/>
          <p:cNvPicPr/>
          <p:nvPr/>
        </p:nvPicPr>
        <p:blipFill>
          <a:blip r:embed="rId2"/>
          <a:stretch/>
        </p:blipFill>
        <p:spPr>
          <a:xfrm>
            <a:off x="6343200" y="1123560"/>
            <a:ext cx="4604400" cy="4604400"/>
          </a:xfrm>
          <a:prstGeom prst="rect">
            <a:avLst/>
          </a:prstGeom>
          <a:noFill/>
          <a:ln w="0">
            <a:noFill/>
          </a:ln>
        </p:spPr>
      </p:pic>
    </p:spTree>
  </p:cSld>
  <mc:AlternateContent>
    <mc:Choice Requires="p14">
      <p:transition spd="slow" p14:dur="2000"/>
    </mc:Choice>
    <mc:Fallback>
      <p:transition spd="slow"/>
    </mc:Fallback>
  </mc:AlternateContent>
  <p:timing>
    <p:tnLst>
      <p:par>
        <p:cTn id="899" dur="indefinite" restart="never" nodeType="tmRoot">
          <p:childTnLst>
            <p:seq>
              <p:cTn id="900" dur="indefinite" nodeType="mainSeq">
                <p:childTnLst>
                  <p:par>
                    <p:cTn id="901" fill="hold">
                      <p:stCondLst>
                        <p:cond delay="indefinite"/>
                      </p:stCondLst>
                      <p:childTnLst>
                        <p:par>
                          <p:cTn id="902" fill="hold">
                            <p:stCondLst>
                              <p:cond delay="0"/>
                            </p:stCondLst>
                            <p:childTnLst>
                              <p:par>
                                <p:cTn id="903" nodeType="clickEffect" fill="hold" presetClass="entr" presetID="1">
                                  <p:stCondLst>
                                    <p:cond delay="0"/>
                                  </p:stCondLst>
                                  <p:childTnLst>
                                    <p:set>
                                      <p:cBhvr>
                                        <p:cTn id="904" dur="1" fill="hold">
                                          <p:stCondLst>
                                            <p:cond delay="0"/>
                                          </p:stCondLst>
                                        </p:cTn>
                                        <p:tgtEl>
                                          <p:spTgt spid="2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PlaceHolder 1"/>
          <p:cNvSpPr>
            <a:spLocks noGrp="1"/>
          </p:cNvSpPr>
          <p:nvPr>
            <p:ph type="title"/>
          </p:nvPr>
        </p:nvSpPr>
        <p:spPr>
          <a:xfrm>
            <a:off x="227520" y="471240"/>
            <a:ext cx="10690920" cy="1307160"/>
          </a:xfrm>
          <a:prstGeom prst="rect">
            <a:avLst/>
          </a:prstGeom>
          <a:noFill/>
          <a:ln w="0">
            <a:noFill/>
          </a:ln>
        </p:spPr>
        <p:txBody>
          <a:bodyPr lIns="91440" rIns="91440" tIns="45720" bIns="45720" anchor="t">
            <a:noAutofit/>
          </a:bodyPr>
          <a:p>
            <a:pPr indent="0" defTabSz="914400">
              <a:lnSpc>
                <a:spcPct val="100000"/>
              </a:lnSpc>
              <a:buNone/>
            </a:pPr>
            <a:r>
              <a:rPr b="0" lang="da-DK" sz="4000" spc="31" strike="noStrike" u="none" cap="all">
                <a:solidFill>
                  <a:schemeClr val="lt1"/>
                </a:solidFill>
                <a:effectLst/>
                <a:uFillTx/>
                <a:latin typeface="Univers Condensed"/>
              </a:rPr>
              <a:t>Levertumorer</a:t>
            </a:r>
            <a:endParaRPr b="0" lang="en-US" sz="4000" strike="noStrike" u="none">
              <a:solidFill>
                <a:schemeClr val="lt1"/>
              </a:solidFill>
              <a:effectLst/>
              <a:uFillTx/>
              <a:latin typeface="Calisto MT"/>
            </a:endParaRPr>
          </a:p>
        </p:txBody>
      </p:sp>
      <p:sp>
        <p:nvSpPr>
          <p:cNvPr id="241" name="PlaceHolder 2"/>
          <p:cNvSpPr>
            <a:spLocks noGrp="1"/>
          </p:cNvSpPr>
          <p:nvPr>
            <p:ph/>
          </p:nvPr>
        </p:nvSpPr>
        <p:spPr>
          <a:xfrm>
            <a:off x="227520" y="1338120"/>
            <a:ext cx="10690920" cy="4182480"/>
          </a:xfrm>
          <a:prstGeom prst="rect">
            <a:avLst/>
          </a:prstGeom>
          <a:noFill/>
          <a:ln w="0">
            <a:noFill/>
          </a:ln>
        </p:spPr>
        <p:txBody>
          <a:bodyPr lIns="91440" rIns="91440" tIns="45720" bIns="45720" anchor="t">
            <a:normAutofit fontScale="92500" lnSpcReduction="9999"/>
          </a:bodyPr>
          <a:p>
            <a:pPr marL="228600" indent="-228600" defTabSz="914400">
              <a:lnSpc>
                <a:spcPct val="90000"/>
              </a:lnSpc>
              <a:spcBef>
                <a:spcPts val="1001"/>
              </a:spcBef>
              <a:buClr>
                <a:srgbClr val="ffffff"/>
              </a:buClr>
              <a:buFont typeface="Arial"/>
              <a:buChar char="•"/>
            </a:pPr>
            <a:r>
              <a:rPr b="0" lang="da-DK" sz="2000" strike="noStrike" u="none">
                <a:solidFill>
                  <a:schemeClr val="lt1"/>
                </a:solidFill>
                <a:effectLst/>
                <a:uFillTx/>
                <a:latin typeface="Calisto MT"/>
              </a:rPr>
              <a:t>Meget h</a:t>
            </a:r>
            <a:r>
              <a:rPr b="0" lang="da-DK" sz="2800" strike="noStrike" u="none">
                <a:solidFill>
                  <a:schemeClr val="lt1"/>
                </a:solidFill>
                <a:effectLst/>
                <a:uFillTx/>
                <a:latin typeface="Calisto MT"/>
              </a:rPr>
              <a:t>yppigt</a:t>
            </a:r>
            <a:endParaRPr b="0" lang="en-US" sz="2800" strike="noStrike" u="none">
              <a:solidFill>
                <a:schemeClr val="lt1"/>
              </a:solidFill>
              <a:effectLst/>
              <a:uFillTx/>
              <a:latin typeface="Calisto MT"/>
            </a:endParaRPr>
          </a:p>
          <a:p>
            <a:pPr marL="228600" indent="-228600" defTabSz="914400">
              <a:lnSpc>
                <a:spcPct val="90000"/>
              </a:lnSpc>
              <a:spcBef>
                <a:spcPts val="1001"/>
              </a:spcBef>
              <a:buClr>
                <a:srgbClr val="ffffff"/>
              </a:buClr>
              <a:buFont typeface="Arial"/>
              <a:buChar char="•"/>
            </a:pPr>
            <a:r>
              <a:rPr b="1" lang="da-DK" sz="2000" strike="noStrike" u="none">
                <a:solidFill>
                  <a:schemeClr val="lt1"/>
                </a:solidFill>
                <a:effectLst/>
                <a:uFillTx/>
                <a:latin typeface="Calisto MT"/>
              </a:rPr>
              <a:t>Benigne tumorer (godartede)</a:t>
            </a:r>
            <a:endParaRPr b="0" lang="en-US" sz="2000" strike="noStrike" u="none">
              <a:solidFill>
                <a:schemeClr val="lt1"/>
              </a:solidFill>
              <a:effectLst/>
              <a:uFillTx/>
              <a:latin typeface="Calisto MT"/>
            </a:endParaRPr>
          </a:p>
          <a:p>
            <a:pPr lvl="1" marL="685800" indent="-228600" defTabSz="914400">
              <a:lnSpc>
                <a:spcPct val="110000"/>
              </a:lnSpc>
              <a:spcBef>
                <a:spcPts val="499"/>
              </a:spcBef>
              <a:buClr>
                <a:srgbClr val="ff0000"/>
              </a:buClr>
              <a:buFont typeface="Arial"/>
              <a:buChar char="•"/>
            </a:pPr>
            <a:r>
              <a:rPr b="0" lang="da-DK" sz="1800" strike="noStrike" u="none">
                <a:solidFill>
                  <a:srgbClr val="ff0000"/>
                </a:solidFill>
                <a:effectLst/>
                <a:uFillTx/>
                <a:latin typeface="Calisto MT"/>
              </a:rPr>
              <a:t>Ca. 10% af befolkningen</a:t>
            </a:r>
            <a:endParaRPr b="0" lang="en-US" sz="1800" strike="noStrike" u="none">
              <a:solidFill>
                <a:schemeClr val="lt1"/>
              </a:solidFill>
              <a:effectLst/>
              <a:uFillTx/>
              <a:latin typeface="Calisto MT"/>
            </a:endParaRPr>
          </a:p>
          <a:p>
            <a:pPr lvl="1" marL="685800" indent="-228600" defTabSz="914400">
              <a:lnSpc>
                <a:spcPct val="110000"/>
              </a:lnSpc>
              <a:spcBef>
                <a:spcPts val="499"/>
              </a:spcBef>
              <a:buClr>
                <a:srgbClr val="ffffff"/>
              </a:buClr>
              <a:buFont typeface="Arial"/>
              <a:buChar char="•"/>
            </a:pPr>
            <a:r>
              <a:rPr b="0" lang="da-DK" sz="1800" strike="noStrike" u="none">
                <a:solidFill>
                  <a:schemeClr val="lt1"/>
                </a:solidFill>
                <a:effectLst/>
                <a:uFillTx/>
                <a:latin typeface="Calisto MT"/>
              </a:rPr>
              <a:t>Opdages tilfældigt </a:t>
            </a:r>
            <a:endParaRPr b="0" lang="en-US" sz="1800" strike="noStrike" u="none">
              <a:solidFill>
                <a:schemeClr val="lt1"/>
              </a:solidFill>
              <a:effectLst/>
              <a:uFillTx/>
              <a:latin typeface="Calisto MT"/>
            </a:endParaRPr>
          </a:p>
          <a:p>
            <a:pPr lvl="1" marL="685800" indent="-228600" defTabSz="914400">
              <a:lnSpc>
                <a:spcPct val="110000"/>
              </a:lnSpc>
              <a:spcBef>
                <a:spcPts val="499"/>
              </a:spcBef>
              <a:buClr>
                <a:srgbClr val="ffffff"/>
              </a:buClr>
              <a:buFont typeface="Arial"/>
              <a:buChar char="•"/>
            </a:pPr>
            <a:r>
              <a:rPr b="0" lang="da-DK" sz="1800" strike="noStrike" u="none">
                <a:solidFill>
                  <a:schemeClr val="lt1"/>
                </a:solidFill>
                <a:effectLst/>
                <a:uFillTx/>
                <a:latin typeface="Calisto MT"/>
              </a:rPr>
              <a:t>Oftest cyster </a:t>
            </a:r>
            <a:endParaRPr b="0" lang="en-US" sz="1800" strike="noStrike" u="none">
              <a:solidFill>
                <a:schemeClr val="lt1"/>
              </a:solidFill>
              <a:effectLst/>
              <a:uFillTx/>
              <a:latin typeface="Calisto MT"/>
            </a:endParaRPr>
          </a:p>
          <a:p>
            <a:pPr marL="228600" indent="-228600" defTabSz="914400">
              <a:lnSpc>
                <a:spcPct val="90000"/>
              </a:lnSpc>
              <a:spcBef>
                <a:spcPts val="1001"/>
              </a:spcBef>
              <a:buClr>
                <a:srgbClr val="ffffff"/>
              </a:buClr>
              <a:buFont typeface="Arial"/>
              <a:buChar char="•"/>
            </a:pPr>
            <a:r>
              <a:rPr b="1" lang="da-DK" sz="2800" strike="noStrike" u="none">
                <a:solidFill>
                  <a:schemeClr val="lt1"/>
                </a:solidFill>
                <a:effectLst/>
                <a:uFillTx/>
                <a:latin typeface="Calisto MT"/>
              </a:rPr>
              <a:t>Maligne tumorer (ondartede) </a:t>
            </a:r>
            <a:endParaRPr b="0" lang="en-US" sz="2800" strike="noStrike" u="none">
              <a:solidFill>
                <a:schemeClr val="lt1"/>
              </a:solidFill>
              <a:effectLst/>
              <a:uFillTx/>
              <a:latin typeface="Calisto MT"/>
            </a:endParaRPr>
          </a:p>
          <a:p>
            <a:pPr lvl="1" marL="685800" indent="-228600" defTabSz="914400">
              <a:lnSpc>
                <a:spcPct val="110000"/>
              </a:lnSpc>
              <a:spcBef>
                <a:spcPts val="499"/>
              </a:spcBef>
              <a:buClr>
                <a:srgbClr val="ffffff"/>
              </a:buClr>
              <a:buFont typeface="Arial"/>
              <a:buChar char="•"/>
            </a:pPr>
            <a:r>
              <a:rPr b="0" lang="da-DK" sz="1800" strike="noStrike" u="none">
                <a:solidFill>
                  <a:schemeClr val="lt1"/>
                </a:solidFill>
                <a:effectLst/>
                <a:uFillTx/>
                <a:latin typeface="Calisto MT"/>
              </a:rPr>
              <a:t>Primære levertumorer er sjældnere end metastaser</a:t>
            </a:r>
            <a:endParaRPr b="0" lang="en-US" sz="1800" strike="noStrike" u="none">
              <a:solidFill>
                <a:schemeClr val="lt1"/>
              </a:solidFill>
              <a:effectLst/>
              <a:uFillTx/>
              <a:latin typeface="Calisto MT"/>
            </a:endParaRPr>
          </a:p>
          <a:p>
            <a:pPr lvl="1" marL="685800" indent="-228600" defTabSz="914400">
              <a:lnSpc>
                <a:spcPct val="110000"/>
              </a:lnSpc>
              <a:spcBef>
                <a:spcPts val="499"/>
              </a:spcBef>
              <a:buClr>
                <a:srgbClr val="ffffff"/>
              </a:buClr>
              <a:buFont typeface="Arial"/>
              <a:buChar char="•"/>
            </a:pPr>
            <a:r>
              <a:rPr b="0" lang="da-DK" sz="1800" strike="noStrike" u="none">
                <a:solidFill>
                  <a:schemeClr val="lt1"/>
                </a:solidFill>
                <a:effectLst/>
                <a:uFillTx/>
                <a:latin typeface="Calisto MT"/>
              </a:rPr>
              <a:t>Coloncancer, pancreacancer, lungecancer, bryst og ovarie cancer metastaserer ofte til leveren</a:t>
            </a:r>
            <a:endParaRPr b="0" lang="en-US" sz="1800" strike="noStrike" u="none">
              <a:solidFill>
                <a:schemeClr val="lt1"/>
              </a:solidFill>
              <a:effectLst/>
              <a:uFillTx/>
              <a:latin typeface="Calisto MT"/>
            </a:endParaRPr>
          </a:p>
          <a:p>
            <a:pPr marL="228600" indent="-228600" defTabSz="914400">
              <a:lnSpc>
                <a:spcPct val="90000"/>
              </a:lnSpc>
              <a:spcBef>
                <a:spcPts val="1001"/>
              </a:spcBef>
              <a:buClr>
                <a:srgbClr val="ffffff"/>
              </a:buClr>
              <a:buFont typeface="Arial"/>
              <a:buChar char="•"/>
            </a:pPr>
            <a:r>
              <a:rPr b="1" lang="da-DK" sz="2800" strike="noStrike" u="none">
                <a:solidFill>
                  <a:schemeClr val="lt1"/>
                </a:solidFill>
                <a:effectLst/>
                <a:uFillTx/>
                <a:latin typeface="Calisto MT"/>
              </a:rPr>
              <a:t>Primære maligne tumorer </a:t>
            </a:r>
            <a:endParaRPr b="0" lang="en-US" sz="2800" strike="noStrike" u="none">
              <a:solidFill>
                <a:schemeClr val="lt1"/>
              </a:solidFill>
              <a:effectLst/>
              <a:uFillTx/>
              <a:latin typeface="Calisto MT"/>
            </a:endParaRPr>
          </a:p>
          <a:p>
            <a:pPr lvl="1" marL="685800" indent="-228600" defTabSz="914400">
              <a:lnSpc>
                <a:spcPct val="110000"/>
              </a:lnSpc>
              <a:spcBef>
                <a:spcPts val="499"/>
              </a:spcBef>
              <a:buClr>
                <a:srgbClr val="ffffff"/>
              </a:buClr>
              <a:buFont typeface="Arial"/>
              <a:buChar char="•"/>
            </a:pPr>
            <a:r>
              <a:rPr b="0" lang="da-DK" sz="1800" strike="noStrike" u="none">
                <a:solidFill>
                  <a:schemeClr val="lt1"/>
                </a:solidFill>
                <a:effectLst/>
                <a:uFillTx/>
                <a:latin typeface="Calisto MT"/>
              </a:rPr>
              <a:t>Hepatocellulært carcinom </a:t>
            </a:r>
            <a:endParaRPr b="0" lang="en-US" sz="1800" strike="noStrike" u="none">
              <a:solidFill>
                <a:schemeClr val="lt1"/>
              </a:solidFill>
              <a:effectLst/>
              <a:uFillTx/>
              <a:latin typeface="Calisto MT"/>
            </a:endParaRPr>
          </a:p>
          <a:p>
            <a:pPr lvl="1" marL="685800" indent="-228600" defTabSz="914400">
              <a:lnSpc>
                <a:spcPct val="110000"/>
              </a:lnSpc>
              <a:spcBef>
                <a:spcPts val="499"/>
              </a:spcBef>
              <a:buClr>
                <a:srgbClr val="ffffff"/>
              </a:buClr>
              <a:buFont typeface="Arial"/>
              <a:buChar char="•"/>
            </a:pPr>
            <a:r>
              <a:rPr b="0" lang="da-DK" sz="1800" strike="noStrike" u="none">
                <a:solidFill>
                  <a:schemeClr val="lt1"/>
                </a:solidFill>
                <a:effectLst/>
                <a:uFillTx/>
                <a:latin typeface="Calisto MT"/>
              </a:rPr>
              <a:t>Intrahepatisk kolangiocarcinom (sjældent)</a:t>
            </a:r>
            <a:endParaRPr b="0" lang="en-US" sz="1800" strike="noStrike" u="none">
              <a:solidFill>
                <a:schemeClr val="lt1"/>
              </a:solidFill>
              <a:effectLst/>
              <a:uFillTx/>
              <a:latin typeface="Calisto MT"/>
            </a:endParaRPr>
          </a:p>
        </p:txBody>
      </p:sp>
      <p:pic>
        <p:nvPicPr>
          <p:cNvPr id="242" name="Picture 2" descr="Intelligent mes' maakt tumoren verwijderen makkelijker | Foto | AD.nl"/>
          <p:cNvPicPr/>
          <p:nvPr/>
        </p:nvPicPr>
        <p:blipFill>
          <a:blip r:embed="rId1"/>
          <a:stretch/>
        </p:blipFill>
        <p:spPr>
          <a:xfrm>
            <a:off x="7038360" y="159840"/>
            <a:ext cx="4923360" cy="3331440"/>
          </a:xfrm>
          <a:prstGeom prst="rect">
            <a:avLst/>
          </a:prstGeom>
          <a:noFill/>
          <a:ln w="0">
            <a:noFill/>
          </a:ln>
        </p:spPr>
      </p:pic>
    </p:spTree>
  </p:cSld>
  <mc:AlternateContent>
    <mc:Choice Requires="p14">
      <p:transition spd="slow" p14:dur="2000"/>
    </mc:Choice>
    <mc:Fallback>
      <p:transition spd="slow"/>
    </mc:Fallback>
  </mc:AlternateContent>
  <p:timing>
    <p:tnLst>
      <p:par>
        <p:cTn id="905" dur="indefinite" restart="never" nodeType="tmRoot">
          <p:childTnLst>
            <p:seq>
              <p:cTn id="906" dur="indefinite" nodeType="mainSeq">
                <p:childTnLst>
                  <p:par>
                    <p:cTn id="907" fill="hold">
                      <p:stCondLst>
                        <p:cond delay="indefinite"/>
                      </p:stCondLst>
                      <p:childTnLst>
                        <p:par>
                          <p:cTn id="908" fill="hold">
                            <p:stCondLst>
                              <p:cond delay="0"/>
                            </p:stCondLst>
                            <p:childTnLst>
                              <p:par>
                                <p:cTn id="909" nodeType="clickEffect" fill="hold" presetClass="entr" presetID="1">
                                  <p:stCondLst>
                                    <p:cond delay="0"/>
                                  </p:stCondLst>
                                  <p:childTnLst>
                                    <p:set>
                                      <p:cBhvr>
                                        <p:cTn id="910" dur="1" fill="hold">
                                          <p:stCondLst>
                                            <p:cond delay="0"/>
                                          </p:stCondLst>
                                        </p:cTn>
                                        <p:tgtEl>
                                          <p:spTgt spid="241">
                                            <p:txEl>
                                              <p:pRg st="1" end="1"/>
                                            </p:txEl>
                                          </p:spTgt>
                                        </p:tgtEl>
                                        <p:attrNameLst>
                                          <p:attrName>style.visibility</p:attrName>
                                        </p:attrNameLst>
                                      </p:cBhvr>
                                      <p:to>
                                        <p:strVal val="visible"/>
                                      </p:to>
                                    </p:set>
                                  </p:childTnLst>
                                </p:cTn>
                              </p:par>
                              <p:par>
                                <p:cTn id="911" nodeType="withEffect" fill="hold" presetClass="entr" presetID="1">
                                  <p:stCondLst>
                                    <p:cond delay="0"/>
                                  </p:stCondLst>
                                  <p:childTnLst>
                                    <p:set>
                                      <p:cBhvr>
                                        <p:cTn id="912" dur="1" fill="hold">
                                          <p:stCondLst>
                                            <p:cond delay="0"/>
                                          </p:stCondLst>
                                        </p:cTn>
                                        <p:tgtEl>
                                          <p:spTgt spid="241">
                                            <p:txEl>
                                              <p:pRg st="2" end="2"/>
                                            </p:txEl>
                                          </p:spTgt>
                                        </p:tgtEl>
                                        <p:attrNameLst>
                                          <p:attrName>style.visibility</p:attrName>
                                        </p:attrNameLst>
                                      </p:cBhvr>
                                      <p:to>
                                        <p:strVal val="visible"/>
                                      </p:to>
                                    </p:set>
                                  </p:childTnLst>
                                </p:cTn>
                              </p:par>
                              <p:par>
                                <p:cTn id="913" nodeType="withEffect" fill="hold" presetClass="entr" presetID="1">
                                  <p:stCondLst>
                                    <p:cond delay="0"/>
                                  </p:stCondLst>
                                  <p:childTnLst>
                                    <p:set>
                                      <p:cBhvr>
                                        <p:cTn id="914" dur="1" fill="hold">
                                          <p:stCondLst>
                                            <p:cond delay="0"/>
                                          </p:stCondLst>
                                        </p:cTn>
                                        <p:tgtEl>
                                          <p:spTgt spid="241">
                                            <p:txEl>
                                              <p:pRg st="3" end="3"/>
                                            </p:txEl>
                                          </p:spTgt>
                                        </p:tgtEl>
                                        <p:attrNameLst>
                                          <p:attrName>style.visibility</p:attrName>
                                        </p:attrNameLst>
                                      </p:cBhvr>
                                      <p:to>
                                        <p:strVal val="visible"/>
                                      </p:to>
                                    </p:set>
                                  </p:childTnLst>
                                </p:cTn>
                              </p:par>
                              <p:par>
                                <p:cTn id="915" nodeType="withEffect" fill="hold" presetClass="entr" presetID="1">
                                  <p:stCondLst>
                                    <p:cond delay="0"/>
                                  </p:stCondLst>
                                  <p:childTnLst>
                                    <p:set>
                                      <p:cBhvr>
                                        <p:cTn id="916" dur="1" fill="hold">
                                          <p:stCondLst>
                                            <p:cond delay="0"/>
                                          </p:stCondLst>
                                        </p:cTn>
                                        <p:tgtEl>
                                          <p:spTgt spid="241">
                                            <p:txEl>
                                              <p:pRg st="4" end="4"/>
                                            </p:txEl>
                                          </p:spTgt>
                                        </p:tgtEl>
                                        <p:attrNameLst>
                                          <p:attrName>style.visibility</p:attrName>
                                        </p:attrNameLst>
                                      </p:cBhvr>
                                      <p:to>
                                        <p:strVal val="visible"/>
                                      </p:to>
                                    </p:set>
                                  </p:childTnLst>
                                </p:cTn>
                              </p:par>
                            </p:childTnLst>
                          </p:cTn>
                        </p:par>
                      </p:childTnLst>
                    </p:cTn>
                  </p:par>
                  <p:par>
                    <p:cTn id="917" fill="hold">
                      <p:stCondLst>
                        <p:cond delay="indefinite"/>
                      </p:stCondLst>
                      <p:childTnLst>
                        <p:par>
                          <p:cTn id="918" fill="hold">
                            <p:stCondLst>
                              <p:cond delay="0"/>
                            </p:stCondLst>
                            <p:childTnLst>
                              <p:par>
                                <p:cTn id="919" nodeType="clickEffect" fill="hold" presetClass="entr" presetID="1">
                                  <p:stCondLst>
                                    <p:cond delay="0"/>
                                  </p:stCondLst>
                                  <p:childTnLst>
                                    <p:set>
                                      <p:cBhvr>
                                        <p:cTn id="920" dur="1" fill="hold">
                                          <p:stCondLst>
                                            <p:cond delay="0"/>
                                          </p:stCondLst>
                                        </p:cTn>
                                        <p:tgtEl>
                                          <p:spTgt spid="241">
                                            <p:txEl>
                                              <p:pRg st="5" end="5"/>
                                            </p:txEl>
                                          </p:spTgt>
                                        </p:tgtEl>
                                        <p:attrNameLst>
                                          <p:attrName>style.visibility</p:attrName>
                                        </p:attrNameLst>
                                      </p:cBhvr>
                                      <p:to>
                                        <p:strVal val="visible"/>
                                      </p:to>
                                    </p:set>
                                  </p:childTnLst>
                                </p:cTn>
                              </p:par>
                              <p:par>
                                <p:cTn id="921" nodeType="withEffect" fill="hold" presetClass="entr" presetID="1">
                                  <p:stCondLst>
                                    <p:cond delay="0"/>
                                  </p:stCondLst>
                                  <p:childTnLst>
                                    <p:set>
                                      <p:cBhvr>
                                        <p:cTn id="922" dur="1" fill="hold">
                                          <p:stCondLst>
                                            <p:cond delay="0"/>
                                          </p:stCondLst>
                                        </p:cTn>
                                        <p:tgtEl>
                                          <p:spTgt spid="241">
                                            <p:txEl>
                                              <p:pRg st="6" end="6"/>
                                            </p:txEl>
                                          </p:spTgt>
                                        </p:tgtEl>
                                        <p:attrNameLst>
                                          <p:attrName>style.visibility</p:attrName>
                                        </p:attrNameLst>
                                      </p:cBhvr>
                                      <p:to>
                                        <p:strVal val="visible"/>
                                      </p:to>
                                    </p:set>
                                  </p:childTnLst>
                                </p:cTn>
                              </p:par>
                              <p:par>
                                <p:cTn id="923" nodeType="withEffect" fill="hold" presetClass="entr" presetID="1">
                                  <p:stCondLst>
                                    <p:cond delay="0"/>
                                  </p:stCondLst>
                                  <p:childTnLst>
                                    <p:set>
                                      <p:cBhvr>
                                        <p:cTn id="924" dur="1" fill="hold">
                                          <p:stCondLst>
                                            <p:cond delay="0"/>
                                          </p:stCondLst>
                                        </p:cTn>
                                        <p:tgtEl>
                                          <p:spTgt spid="241">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PlaceHolder 1"/>
          <p:cNvSpPr>
            <a:spLocks noGrp="1"/>
          </p:cNvSpPr>
          <p:nvPr>
            <p:ph type="title"/>
          </p:nvPr>
        </p:nvSpPr>
        <p:spPr>
          <a:xfrm>
            <a:off x="267480" y="362520"/>
            <a:ext cx="10691280" cy="776880"/>
          </a:xfrm>
          <a:prstGeom prst="rect">
            <a:avLst/>
          </a:prstGeom>
          <a:noFill/>
          <a:ln w="0">
            <a:noFill/>
          </a:ln>
        </p:spPr>
        <p:txBody>
          <a:bodyPr lIns="91440" rIns="91440" tIns="45720" bIns="45720" anchor="t">
            <a:normAutofit/>
          </a:bodyPr>
          <a:p>
            <a:pPr indent="0" defTabSz="914400">
              <a:lnSpc>
                <a:spcPct val="100000"/>
              </a:lnSpc>
              <a:buNone/>
            </a:pPr>
            <a:r>
              <a:rPr b="0" lang="da-DK" sz="4000" spc="31" strike="noStrike" u="none" cap="all">
                <a:solidFill>
                  <a:schemeClr val="lt1"/>
                </a:solidFill>
                <a:effectLst/>
                <a:uFillTx/>
                <a:latin typeface="Univers Condensed"/>
              </a:rPr>
              <a:t>Akut pancreatitis</a:t>
            </a:r>
            <a:endParaRPr b="0" lang="en-US" sz="4000" strike="noStrike" u="none">
              <a:solidFill>
                <a:schemeClr val="lt1"/>
              </a:solidFill>
              <a:effectLst/>
              <a:uFillTx/>
              <a:latin typeface="Calisto MT"/>
            </a:endParaRPr>
          </a:p>
        </p:txBody>
      </p:sp>
      <p:sp>
        <p:nvSpPr>
          <p:cNvPr id="99" name="PlaceHolder 2"/>
          <p:cNvSpPr>
            <a:spLocks noGrp="1"/>
          </p:cNvSpPr>
          <p:nvPr>
            <p:ph/>
          </p:nvPr>
        </p:nvSpPr>
        <p:spPr>
          <a:xfrm>
            <a:off x="407520" y="999360"/>
            <a:ext cx="7906680" cy="5308920"/>
          </a:xfrm>
          <a:prstGeom prst="rect">
            <a:avLst/>
          </a:prstGeom>
          <a:noFill/>
          <a:ln w="0">
            <a:noFill/>
          </a:ln>
        </p:spPr>
        <p:txBody>
          <a:bodyPr lIns="91440" rIns="91440" tIns="45720" bIns="45720" anchor="t">
            <a:normAutofit/>
          </a:bodyPr>
          <a:p>
            <a:pPr marL="228600" indent="-228600" defTabSz="914400">
              <a:lnSpc>
                <a:spcPct val="150000"/>
              </a:lnSpc>
              <a:spcBef>
                <a:spcPts val="1001"/>
              </a:spcBef>
              <a:buClr>
                <a:srgbClr val="ffffff"/>
              </a:buClr>
              <a:buFont typeface="Arial"/>
              <a:buChar char="•"/>
            </a:pPr>
            <a:r>
              <a:rPr b="1" lang="da-DK" sz="2000" strike="noStrike" u="none">
                <a:solidFill>
                  <a:schemeClr val="lt1"/>
                </a:solidFill>
                <a:effectLst/>
                <a:uFillTx/>
                <a:latin typeface="Calisto MT"/>
              </a:rPr>
              <a:t>Årsager</a:t>
            </a:r>
            <a:endParaRPr b="0" lang="en-US" sz="2000" strike="noStrike" u="none">
              <a:solidFill>
                <a:schemeClr val="lt1"/>
              </a:solidFill>
              <a:effectLst/>
              <a:uFillTx/>
              <a:latin typeface="Calisto MT"/>
            </a:endParaRPr>
          </a:p>
          <a:p>
            <a:pPr lvl="1" marL="685800" indent="-228600" defTabSz="914400">
              <a:lnSpc>
                <a:spcPct val="150000"/>
              </a:lnSpc>
              <a:spcBef>
                <a:spcPts val="499"/>
              </a:spcBef>
              <a:buClr>
                <a:srgbClr val="ff0000"/>
              </a:buClr>
              <a:buFont typeface="Arial"/>
              <a:buChar char="•"/>
            </a:pPr>
            <a:r>
              <a:rPr b="0" lang="da-DK" sz="1800" strike="noStrike" u="none">
                <a:solidFill>
                  <a:srgbClr val="ff0000"/>
                </a:solidFill>
                <a:effectLst/>
                <a:uFillTx/>
                <a:latin typeface="Calisto MT"/>
              </a:rPr>
              <a:t>Alkohol (45%)</a:t>
            </a:r>
            <a:endParaRPr b="0" lang="en-US" sz="1800" strike="noStrike" u="none">
              <a:solidFill>
                <a:schemeClr val="lt1"/>
              </a:solidFill>
              <a:effectLst/>
              <a:uFillTx/>
              <a:latin typeface="Calisto MT"/>
            </a:endParaRPr>
          </a:p>
          <a:p>
            <a:pPr lvl="1" marL="685800" indent="-228600" defTabSz="914400">
              <a:lnSpc>
                <a:spcPct val="150000"/>
              </a:lnSpc>
              <a:spcBef>
                <a:spcPts val="499"/>
              </a:spcBef>
              <a:buClr>
                <a:srgbClr val="ff0000"/>
              </a:buClr>
              <a:buFont typeface="Arial"/>
              <a:buChar char="•"/>
            </a:pPr>
            <a:r>
              <a:rPr b="0" lang="da-DK" sz="1800" strike="noStrike" u="none">
                <a:solidFill>
                  <a:srgbClr val="ff0000"/>
                </a:solidFill>
                <a:effectLst/>
                <a:uFillTx/>
                <a:latin typeface="Calisto MT"/>
              </a:rPr>
              <a:t>Galdevejssten (35%) </a:t>
            </a:r>
            <a:endParaRPr b="0" lang="en-US" sz="18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Calisto MT"/>
              </a:rPr>
              <a:t>De sidste 20% = hyperlipidæmi, ERCP, tumor, operation etc.</a:t>
            </a:r>
            <a:endParaRPr b="0" lang="en-US" sz="1800" strike="noStrike" u="none">
              <a:solidFill>
                <a:schemeClr val="lt1"/>
              </a:solidFill>
              <a:effectLst/>
              <a:uFillTx/>
              <a:latin typeface="Calisto MT"/>
            </a:endParaRPr>
          </a:p>
          <a:p>
            <a:pPr marL="228600" indent="-228600" defTabSz="914400">
              <a:lnSpc>
                <a:spcPct val="150000"/>
              </a:lnSpc>
              <a:spcBef>
                <a:spcPts val="1001"/>
              </a:spcBef>
              <a:buClr>
                <a:srgbClr val="ffffff"/>
              </a:buClr>
              <a:buFont typeface="Arial"/>
              <a:buChar char="•"/>
            </a:pPr>
            <a:r>
              <a:rPr b="0" lang="en-US" sz="2000" strike="noStrike" u="none">
                <a:solidFill>
                  <a:schemeClr val="lt1"/>
                </a:solidFill>
                <a:effectLst/>
                <a:uFillTx/>
                <a:latin typeface="Calisto MT"/>
              </a:rPr>
              <a:t>Patologi</a:t>
            </a:r>
            <a:endParaRPr b="0" lang="en-US" sz="20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en-US" sz="1800" strike="noStrike" u="none">
                <a:solidFill>
                  <a:schemeClr val="lt1"/>
                </a:solidFill>
                <a:effectLst/>
                <a:uFillTx/>
                <a:latin typeface="Calisto MT"/>
              </a:rPr>
              <a:t>Henfald af pancreas -&gt; vævsskade og evt. nekrose.</a:t>
            </a:r>
            <a:endParaRPr b="0" lang="en-US" sz="18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en-US" sz="1800" strike="noStrike" u="none">
                <a:solidFill>
                  <a:schemeClr val="lt1"/>
                </a:solidFill>
                <a:effectLst/>
                <a:uFillTx/>
                <a:latin typeface="Calisto MT"/>
              </a:rPr>
              <a:t>Formentlig grundet udsivning af pancreas enzymer</a:t>
            </a:r>
            <a:endParaRPr b="0" lang="en-US" sz="1800" strike="noStrike" u="none">
              <a:solidFill>
                <a:schemeClr val="lt1"/>
              </a:solidFill>
              <a:effectLst/>
              <a:uFillTx/>
              <a:latin typeface="Calisto MT"/>
            </a:endParaRPr>
          </a:p>
          <a:p>
            <a:pPr indent="0" defTabSz="914400">
              <a:lnSpc>
                <a:spcPct val="110000"/>
              </a:lnSpc>
              <a:spcBef>
                <a:spcPts val="1001"/>
              </a:spcBef>
              <a:buNone/>
            </a:pPr>
            <a:endParaRPr b="0" lang="en-US" sz="2000" strike="noStrike" u="none">
              <a:solidFill>
                <a:schemeClr val="lt1"/>
              </a:solidFill>
              <a:effectLst/>
              <a:uFillTx/>
              <a:latin typeface="Calisto MT"/>
            </a:endParaRPr>
          </a:p>
        </p:txBody>
      </p:sp>
      <p:pic>
        <p:nvPicPr>
          <p:cNvPr id="100" name="Picture 2" descr="Acute pancreatitis | Radiology Reference Article | Radiopaedia.org"/>
          <p:cNvPicPr/>
          <p:nvPr/>
        </p:nvPicPr>
        <p:blipFill>
          <a:blip r:embed="rId1"/>
          <a:stretch/>
        </p:blipFill>
        <p:spPr>
          <a:xfrm>
            <a:off x="8620920" y="3834720"/>
            <a:ext cx="3390480" cy="2837880"/>
          </a:xfrm>
          <a:prstGeom prst="rect">
            <a:avLst/>
          </a:prstGeom>
          <a:noFill/>
          <a:ln w="0">
            <a:noFill/>
          </a:ln>
        </p:spPr>
      </p:pic>
      <p:pic>
        <p:nvPicPr>
          <p:cNvPr id="101" name="Picture 4" descr="What Is Acute Pancreatitis &amp; What Happens In Acute Pancreatitis?LPC"/>
          <p:cNvPicPr/>
          <p:nvPr/>
        </p:nvPicPr>
        <p:blipFill>
          <a:blip r:embed="rId2"/>
          <a:stretch/>
        </p:blipFill>
        <p:spPr>
          <a:xfrm>
            <a:off x="8379360" y="67320"/>
            <a:ext cx="3632040" cy="3632040"/>
          </a:xfrm>
          <a:prstGeom prst="rect">
            <a:avLst/>
          </a:prstGeom>
          <a:noFill/>
          <a:ln w="0">
            <a:noFill/>
          </a:ln>
        </p:spPr>
      </p:pic>
    </p:spTree>
  </p:cSld>
  <mc:AlternateContent>
    <mc:Choice Requires="p14">
      <p:transition spd="slow" p14:dur="2000"/>
    </mc:Choice>
    <mc:Fallback>
      <p:transition spd="slow"/>
    </mc:Fallback>
  </mc:AlternateContent>
  <p:timing>
    <p:tnLst>
      <p:par>
        <p:cTn id="45" dur="indefinite" restart="never" nodeType="tmRoot">
          <p:childTnLst>
            <p:seq>
              <p:cTn id="46" dur="indefinite" nodeType="mainSeq">
                <p:childTnLst>
                  <p:par>
                    <p:cTn id="47" fill="hold">
                      <p:stCondLst>
                        <p:cond delay="indefinite"/>
                      </p:stCondLst>
                      <p:childTnLst>
                        <p:par>
                          <p:cTn id="48" fill="hold">
                            <p:stCondLst>
                              <p:cond delay="0"/>
                            </p:stCondLst>
                            <p:childTnLst>
                              <p:par>
                                <p:cTn id="49" nodeType="clickEffect" fill="hold" presetClass="entr" presetID="1">
                                  <p:stCondLst>
                                    <p:cond delay="0"/>
                                  </p:stCondLst>
                                  <p:childTnLst>
                                    <p:set>
                                      <p:cBhvr>
                                        <p:cTn id="50" dur="1" fill="hold">
                                          <p:stCondLst>
                                            <p:cond delay="0"/>
                                          </p:stCondLst>
                                        </p:cTn>
                                        <p:tgtEl>
                                          <p:spTgt spid="99">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nodeType="clickEffect" fill="hold" presetClass="entr" presetID="1">
                                  <p:stCondLst>
                                    <p:cond delay="0"/>
                                  </p:stCondLst>
                                  <p:childTnLst>
                                    <p:set>
                                      <p:cBhvr>
                                        <p:cTn id="54" dur="1" fill="hold">
                                          <p:stCondLst>
                                            <p:cond delay="0"/>
                                          </p:stCondLst>
                                        </p:cTn>
                                        <p:tgtEl>
                                          <p:spTgt spid="99">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nodeType="clickEffect" fill="hold" presetClass="entr" presetID="1">
                                  <p:stCondLst>
                                    <p:cond delay="0"/>
                                  </p:stCondLst>
                                  <p:childTnLst>
                                    <p:set>
                                      <p:cBhvr>
                                        <p:cTn id="58" dur="1" fill="hold">
                                          <p:stCondLst>
                                            <p:cond delay="0"/>
                                          </p:stCondLst>
                                        </p:cTn>
                                        <p:tgtEl>
                                          <p:spTgt spid="99">
                                            <p:txEl>
                                              <p:pRg st="2"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nodeType="clickEffect" fill="hold" presetClass="entr" presetID="1">
                                  <p:stCondLst>
                                    <p:cond delay="0"/>
                                  </p:stCondLst>
                                  <p:childTnLst>
                                    <p:set>
                                      <p:cBhvr>
                                        <p:cTn id="62" dur="1" fill="hold">
                                          <p:stCondLst>
                                            <p:cond delay="0"/>
                                          </p:stCondLst>
                                        </p:cTn>
                                        <p:tgtEl>
                                          <p:spTgt spid="99">
                                            <p:txEl>
                                              <p:pRg st="3" end="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nodeType="clickEffect" fill="hold" presetClass="entr" presetID="1">
                                  <p:stCondLst>
                                    <p:cond delay="0"/>
                                  </p:stCondLst>
                                  <p:childTnLst>
                                    <p:set>
                                      <p:cBhvr>
                                        <p:cTn id="66" dur="1" fill="hold">
                                          <p:stCondLst>
                                            <p:cond delay="0"/>
                                          </p:stCondLst>
                                        </p:cTn>
                                        <p:tgtEl>
                                          <p:spTgt spid="99">
                                            <p:txEl>
                                              <p:pRg st="4" end="4"/>
                                            </p:txEl>
                                          </p:spTgt>
                                        </p:tgtEl>
                                        <p:attrNameLst>
                                          <p:attrName>style.visibility</p:attrName>
                                        </p:attrNameLst>
                                      </p:cBhvr>
                                      <p:to>
                                        <p:strVal val="visible"/>
                                      </p:to>
                                    </p:set>
                                  </p:childTnLst>
                                </p:cTn>
                              </p:par>
                              <p:par>
                                <p:cTn id="67" nodeType="withEffect" fill="hold" presetClass="entr" presetID="1">
                                  <p:stCondLst>
                                    <p:cond delay="0"/>
                                  </p:stCondLst>
                                  <p:childTnLst>
                                    <p:set>
                                      <p:cBhvr>
                                        <p:cTn id="68" dur="1" fill="hold">
                                          <p:stCondLst>
                                            <p:cond delay="0"/>
                                          </p:stCondLst>
                                        </p:cTn>
                                        <p:tgtEl>
                                          <p:spTgt spid="99">
                                            <p:txEl>
                                              <p:pRg st="5" end="5"/>
                                            </p:txEl>
                                          </p:spTgt>
                                        </p:tgtEl>
                                        <p:attrNameLst>
                                          <p:attrName>style.visibility</p:attrName>
                                        </p:attrNameLst>
                                      </p:cBhvr>
                                      <p:to>
                                        <p:strVal val="visible"/>
                                      </p:to>
                                    </p:set>
                                  </p:childTnLst>
                                </p:cTn>
                              </p:par>
                              <p:par>
                                <p:cTn id="69" nodeType="withEffect" fill="hold" presetClass="entr" presetID="1">
                                  <p:stCondLst>
                                    <p:cond delay="0"/>
                                  </p:stCondLst>
                                  <p:childTnLst>
                                    <p:set>
                                      <p:cBhvr>
                                        <p:cTn id="70" dur="1" fill="hold">
                                          <p:stCondLst>
                                            <p:cond delay="0"/>
                                          </p:stCondLst>
                                        </p:cTn>
                                        <p:tgtEl>
                                          <p:spTgt spid="99">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43" name="PlaceHolder 1"/>
          <p:cNvSpPr>
            <a:spLocks noGrp="1"/>
          </p:cNvSpPr>
          <p:nvPr>
            <p:ph type="title"/>
          </p:nvPr>
        </p:nvSpPr>
        <p:spPr>
          <a:xfrm>
            <a:off x="572400" y="238680"/>
            <a:ext cx="11018160" cy="1433880"/>
          </a:xfrm>
          <a:prstGeom prst="rect">
            <a:avLst/>
          </a:prstGeom>
          <a:noFill/>
          <a:ln w="0">
            <a:noFill/>
          </a:ln>
        </p:spPr>
        <p:txBody>
          <a:bodyPr lIns="91440" rIns="91440" tIns="45720" bIns="45720" anchor="b">
            <a:normAutofit/>
          </a:bodyPr>
          <a:p>
            <a:pPr indent="0" defTabSz="914400">
              <a:lnSpc>
                <a:spcPct val="100000"/>
              </a:lnSpc>
              <a:buNone/>
            </a:pPr>
            <a:r>
              <a:rPr b="0" lang="da-DK" sz="5400" spc="31" strike="noStrike" u="none" cap="all">
                <a:solidFill>
                  <a:schemeClr val="lt1"/>
                </a:solidFill>
                <a:effectLst/>
                <a:uFillTx/>
                <a:latin typeface="Univers Condensed"/>
              </a:rPr>
              <a:t>Case 2</a:t>
            </a:r>
            <a:endParaRPr b="0" lang="en-US" sz="5400" strike="noStrike" u="none">
              <a:solidFill>
                <a:schemeClr val="lt1"/>
              </a:solidFill>
              <a:effectLst/>
              <a:uFillTx/>
              <a:latin typeface="Calisto MT"/>
            </a:endParaRPr>
          </a:p>
        </p:txBody>
      </p:sp>
      <p:sp>
        <p:nvSpPr>
          <p:cNvPr id="244" name="PlaceHolder 2"/>
          <p:cNvSpPr>
            <a:spLocks noGrp="1"/>
          </p:cNvSpPr>
          <p:nvPr>
            <p:ph/>
          </p:nvPr>
        </p:nvSpPr>
        <p:spPr>
          <a:xfrm>
            <a:off x="572400" y="2071440"/>
            <a:ext cx="6713280" cy="4118760"/>
          </a:xfrm>
          <a:prstGeom prst="rect">
            <a:avLst/>
          </a:prstGeom>
          <a:noFill/>
          <a:ln w="0">
            <a:noFill/>
          </a:ln>
        </p:spPr>
        <p:txBody>
          <a:bodyPr lIns="91440" rIns="91440" tIns="45720" bIns="45720" anchor="t">
            <a:normAutofit fontScale="85000" lnSpcReduction="9999"/>
          </a:bodyPr>
          <a:p>
            <a:pPr marL="228600" indent="-228600" defTabSz="914400">
              <a:lnSpc>
                <a:spcPct val="110000"/>
              </a:lnSpc>
              <a:spcBef>
                <a:spcPts val="1001"/>
              </a:spcBef>
              <a:buClr>
                <a:srgbClr val="ffffff"/>
              </a:buClr>
              <a:buFont typeface="Arial"/>
              <a:buChar char="•"/>
            </a:pPr>
            <a:r>
              <a:rPr b="0" lang="da-DK" sz="1700" strike="noStrike" u="none">
                <a:solidFill>
                  <a:schemeClr val="lt1"/>
                </a:solidFill>
                <a:effectLst/>
                <a:uFillTx/>
                <a:latin typeface="Calisto MT"/>
              </a:rPr>
              <a:t>Du er stadig fys på OUH Svendborg </a:t>
            </a:r>
            <a:endParaRPr b="0" lang="en-US" sz="1700" strike="noStrike" u="none">
              <a:solidFill>
                <a:schemeClr val="lt1"/>
              </a:solidFill>
              <a:effectLst/>
              <a:uFillTx/>
              <a:latin typeface="Calisto MT"/>
            </a:endParaRPr>
          </a:p>
          <a:p>
            <a:pPr marL="228600" indent="-228600" defTabSz="914400">
              <a:lnSpc>
                <a:spcPct val="110000"/>
              </a:lnSpc>
              <a:spcBef>
                <a:spcPts val="1001"/>
              </a:spcBef>
              <a:buClr>
                <a:srgbClr val="ffffff"/>
              </a:buClr>
              <a:buFont typeface="Arial"/>
              <a:buChar char="•"/>
            </a:pPr>
            <a:r>
              <a:rPr b="0" lang="da-DK" sz="1700" strike="noStrike" u="none">
                <a:solidFill>
                  <a:schemeClr val="lt1"/>
                </a:solidFill>
                <a:effectLst/>
                <a:uFillTx/>
                <a:latin typeface="Calisto MT"/>
              </a:rPr>
              <a:t>Din næste patient er en psykisk belastet yngre mand. Han er indlagt efter et suicidalforsøg. Han har indtil nu nægtet at forlade sengen da han er bange for at falde. Nu er din opgave at få ham på benene… </a:t>
            </a:r>
            <a:endParaRPr b="0" lang="en-US" sz="1700" strike="noStrike" u="none">
              <a:solidFill>
                <a:schemeClr val="lt1"/>
              </a:solidFill>
              <a:effectLst/>
              <a:uFillTx/>
              <a:latin typeface="Calisto MT"/>
            </a:endParaRPr>
          </a:p>
          <a:p>
            <a:pPr marL="228600" indent="-228600" defTabSz="914400">
              <a:lnSpc>
                <a:spcPct val="110000"/>
              </a:lnSpc>
              <a:spcBef>
                <a:spcPts val="1001"/>
              </a:spcBef>
              <a:buClr>
                <a:srgbClr val="ffffff"/>
              </a:buClr>
              <a:buFont typeface="Arial"/>
              <a:buChar char="•"/>
            </a:pPr>
            <a:r>
              <a:rPr b="0" lang="da-DK" sz="1700" strike="noStrike" u="none">
                <a:solidFill>
                  <a:schemeClr val="lt1"/>
                </a:solidFill>
                <a:effectLst/>
                <a:uFillTx/>
                <a:latin typeface="Calisto MT"/>
              </a:rPr>
              <a:t>Da du kommer ind på stuen klager han over hovedpine, ondt i kroppen og kvalme. </a:t>
            </a:r>
            <a:endParaRPr b="0" lang="en-US" sz="1700" strike="noStrike" u="none">
              <a:solidFill>
                <a:schemeClr val="lt1"/>
              </a:solidFill>
              <a:effectLst/>
              <a:uFillTx/>
              <a:latin typeface="Calisto MT"/>
            </a:endParaRPr>
          </a:p>
          <a:p>
            <a:pPr marL="228600" indent="-228600" defTabSz="914400">
              <a:lnSpc>
                <a:spcPct val="110000"/>
              </a:lnSpc>
              <a:spcBef>
                <a:spcPts val="1001"/>
              </a:spcBef>
              <a:buClr>
                <a:srgbClr val="ffffff"/>
              </a:buClr>
              <a:buFont typeface="Arial"/>
              <a:buChar char="•"/>
            </a:pPr>
            <a:r>
              <a:rPr b="0" lang="da-DK" sz="1700" strike="noStrike" u="none">
                <a:solidFill>
                  <a:schemeClr val="lt1"/>
                </a:solidFill>
                <a:effectLst/>
                <a:uFillTx/>
                <a:latin typeface="Calisto MT"/>
              </a:rPr>
              <a:t>Der står en kolbe med mørk urin på sengebordet. Du synes også at hans øjne  er lidt gule.</a:t>
            </a:r>
            <a:br>
              <a:rPr sz="1700"/>
            </a:br>
            <a:r>
              <a:rPr b="0" lang="da-DK" sz="1700" strike="noStrike" u="none">
                <a:solidFill>
                  <a:schemeClr val="lt1"/>
                </a:solidFill>
                <a:effectLst/>
                <a:uFillTx/>
                <a:latin typeface="Calisto MT"/>
              </a:rPr>
              <a:t> </a:t>
            </a:r>
            <a:endParaRPr b="0" lang="en-US" sz="1700" strike="noStrike" u="none">
              <a:solidFill>
                <a:schemeClr val="lt1"/>
              </a:solidFill>
              <a:effectLst/>
              <a:uFillTx/>
              <a:latin typeface="Calisto MT"/>
            </a:endParaRPr>
          </a:p>
          <a:p>
            <a:pPr marL="228600" indent="-228600" defTabSz="914400">
              <a:lnSpc>
                <a:spcPct val="110000"/>
              </a:lnSpc>
              <a:spcBef>
                <a:spcPts val="1001"/>
              </a:spcBef>
              <a:buClr>
                <a:srgbClr val="ffffff"/>
              </a:buClr>
              <a:buFont typeface="Arial"/>
              <a:buChar char="•"/>
            </a:pPr>
            <a:r>
              <a:rPr b="0" lang="da-DK" sz="1700" strike="noStrike" u="none">
                <a:solidFill>
                  <a:schemeClr val="lt1"/>
                </a:solidFill>
                <a:effectLst/>
                <a:uFillTx/>
                <a:latin typeface="Calisto MT"/>
              </a:rPr>
              <a:t>Hvad mistænker du? </a:t>
            </a:r>
            <a:endParaRPr b="0" lang="en-US" sz="1700" strike="noStrike" u="none">
              <a:solidFill>
                <a:schemeClr val="lt1"/>
              </a:solidFill>
              <a:effectLst/>
              <a:uFillTx/>
              <a:latin typeface="Calisto MT"/>
            </a:endParaRPr>
          </a:p>
          <a:p>
            <a:pPr marL="228600" indent="-228600" defTabSz="914400">
              <a:lnSpc>
                <a:spcPct val="110000"/>
              </a:lnSpc>
              <a:spcBef>
                <a:spcPts val="1001"/>
              </a:spcBef>
              <a:buClr>
                <a:srgbClr val="ffffff"/>
              </a:buClr>
              <a:buFont typeface="Arial"/>
              <a:buChar char="•"/>
            </a:pPr>
            <a:r>
              <a:rPr b="0" lang="da-DK" sz="1700" strike="noStrike" u="none">
                <a:solidFill>
                  <a:schemeClr val="lt1"/>
                </a:solidFill>
                <a:effectLst/>
                <a:uFillTx/>
                <a:latin typeface="Calisto MT"/>
              </a:rPr>
              <a:t>Hvorfor har han fået det? </a:t>
            </a:r>
            <a:endParaRPr b="0" lang="en-US" sz="1700" strike="noStrike" u="none">
              <a:solidFill>
                <a:schemeClr val="lt1"/>
              </a:solidFill>
              <a:effectLst/>
              <a:uFillTx/>
              <a:latin typeface="Calisto MT"/>
            </a:endParaRPr>
          </a:p>
          <a:p>
            <a:pPr marL="228600" indent="-228600" defTabSz="914400">
              <a:lnSpc>
                <a:spcPct val="110000"/>
              </a:lnSpc>
              <a:spcBef>
                <a:spcPts val="1001"/>
              </a:spcBef>
              <a:buClr>
                <a:srgbClr val="ffffff"/>
              </a:buClr>
              <a:buFont typeface="Arial"/>
              <a:buChar char="•"/>
            </a:pPr>
            <a:r>
              <a:rPr b="0" lang="da-DK" sz="1700" strike="noStrike" u="none">
                <a:solidFill>
                  <a:schemeClr val="lt1"/>
                </a:solidFill>
                <a:effectLst/>
                <a:uFillTx/>
                <a:latin typeface="Calisto MT"/>
              </a:rPr>
              <a:t>Hvilke informationer mangler du? </a:t>
            </a:r>
            <a:endParaRPr b="0" lang="en-US" sz="1700" strike="noStrike" u="none">
              <a:solidFill>
                <a:schemeClr val="lt1"/>
              </a:solidFill>
              <a:effectLst/>
              <a:uFillTx/>
              <a:latin typeface="Calisto MT"/>
            </a:endParaRPr>
          </a:p>
          <a:p>
            <a:pPr marL="228600" indent="-228600" defTabSz="914400">
              <a:lnSpc>
                <a:spcPct val="110000"/>
              </a:lnSpc>
              <a:spcBef>
                <a:spcPts val="1001"/>
              </a:spcBef>
              <a:buClr>
                <a:srgbClr val="ffffff"/>
              </a:buClr>
              <a:buFont typeface="Arial"/>
              <a:buChar char="•"/>
            </a:pPr>
            <a:r>
              <a:rPr b="0" lang="da-DK" sz="1700" strike="noStrike" u="none">
                <a:solidFill>
                  <a:schemeClr val="lt1"/>
                </a:solidFill>
                <a:effectLst/>
                <a:uFillTx/>
                <a:latin typeface="Calisto MT"/>
              </a:rPr>
              <a:t>Hvad vil du gøre? </a:t>
            </a:r>
            <a:endParaRPr b="0" lang="en-US" sz="1700" strike="noStrike" u="none">
              <a:solidFill>
                <a:schemeClr val="lt1"/>
              </a:solidFill>
              <a:effectLst/>
              <a:uFillTx/>
              <a:latin typeface="Calisto MT"/>
            </a:endParaRPr>
          </a:p>
          <a:p>
            <a:pPr indent="0" defTabSz="914400">
              <a:lnSpc>
                <a:spcPct val="110000"/>
              </a:lnSpc>
              <a:spcBef>
                <a:spcPts val="1001"/>
              </a:spcBef>
              <a:buNone/>
            </a:pPr>
            <a:endParaRPr b="0" lang="en-US" sz="1700" strike="noStrike" u="none">
              <a:solidFill>
                <a:schemeClr val="lt1"/>
              </a:solidFill>
              <a:effectLst/>
              <a:uFillTx/>
              <a:latin typeface="Calisto MT"/>
            </a:endParaRPr>
          </a:p>
        </p:txBody>
      </p:sp>
      <p:pic>
        <p:nvPicPr>
          <p:cNvPr id="245" name="Picture 2" descr="Psykose er et udtryk for traumer i den tidlige barndom | Mad In Denmark"/>
          <p:cNvPicPr/>
          <p:nvPr/>
        </p:nvPicPr>
        <p:blipFill>
          <a:blip r:embed="rId1"/>
          <a:srcRect l="7017" t="0" r="28768" b="0"/>
          <a:stretch/>
        </p:blipFill>
        <p:spPr>
          <a:xfrm>
            <a:off x="7675560" y="2094120"/>
            <a:ext cx="3940560" cy="4096080"/>
          </a:xfrm>
          <a:prstGeom prst="rect">
            <a:avLst/>
          </a:prstGeom>
          <a:noFill/>
          <a:ln w="0">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PlaceHolder 1"/>
          <p:cNvSpPr>
            <a:spLocks noGrp="1"/>
          </p:cNvSpPr>
          <p:nvPr>
            <p:ph/>
          </p:nvPr>
        </p:nvSpPr>
        <p:spPr>
          <a:xfrm>
            <a:off x="227520" y="1338120"/>
            <a:ext cx="10690920" cy="4182480"/>
          </a:xfrm>
          <a:prstGeom prst="rect">
            <a:avLst/>
          </a:prstGeom>
          <a:noFill/>
          <a:ln w="0">
            <a:noFill/>
          </a:ln>
        </p:spPr>
        <p:txBody>
          <a:bodyPr lIns="91440" rIns="91440" tIns="45720" bIns="45720" anchor="t">
            <a:normAutofit/>
          </a:bodyPr>
          <a:p>
            <a:pPr indent="0" defTabSz="914400">
              <a:lnSpc>
                <a:spcPct val="110000"/>
              </a:lnSpc>
              <a:spcBef>
                <a:spcPts val="1001"/>
              </a:spcBef>
              <a:buNone/>
              <a:tabLst>
                <a:tab algn="l" pos="0"/>
              </a:tabLst>
            </a:pPr>
            <a:endParaRPr b="0" lang="en-US" sz="4000" strike="noStrike" u="none">
              <a:solidFill>
                <a:schemeClr val="lt1"/>
              </a:solidFill>
              <a:effectLst/>
              <a:uFillTx/>
              <a:latin typeface="Calisto MT"/>
            </a:endParaRPr>
          </a:p>
          <a:p>
            <a:pPr indent="0" defTabSz="914400">
              <a:lnSpc>
                <a:spcPct val="110000"/>
              </a:lnSpc>
              <a:spcBef>
                <a:spcPts val="1001"/>
              </a:spcBef>
              <a:buNone/>
              <a:tabLst>
                <a:tab algn="l" pos="0"/>
              </a:tabLst>
            </a:pPr>
            <a:r>
              <a:rPr b="0" lang="da-DK" sz="5400" strike="noStrike" u="none">
                <a:solidFill>
                  <a:schemeClr val="lt1"/>
                </a:solidFill>
                <a:effectLst/>
                <a:uFillTx/>
                <a:latin typeface="Calisto MT"/>
              </a:rPr>
              <a:t>Nu til galdevejssygdomme… </a:t>
            </a:r>
            <a:endParaRPr b="0" lang="en-US" sz="5400" strike="noStrike" u="none">
              <a:solidFill>
                <a:schemeClr val="lt1"/>
              </a:solidFill>
              <a:effectLst/>
              <a:uFillTx/>
              <a:latin typeface="Calisto MT"/>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PlaceHolder 1"/>
          <p:cNvSpPr>
            <a:spLocks noGrp="1"/>
          </p:cNvSpPr>
          <p:nvPr>
            <p:ph type="title"/>
          </p:nvPr>
        </p:nvSpPr>
        <p:spPr>
          <a:xfrm>
            <a:off x="227520" y="471240"/>
            <a:ext cx="10690920" cy="1307160"/>
          </a:xfrm>
          <a:prstGeom prst="rect">
            <a:avLst/>
          </a:prstGeom>
          <a:noFill/>
          <a:ln w="0">
            <a:noFill/>
          </a:ln>
        </p:spPr>
        <p:txBody>
          <a:bodyPr lIns="91440" rIns="91440" tIns="45720" bIns="45720" anchor="t">
            <a:noAutofit/>
          </a:bodyPr>
          <a:p>
            <a:pPr indent="0" defTabSz="914400">
              <a:lnSpc>
                <a:spcPct val="100000"/>
              </a:lnSpc>
              <a:buNone/>
            </a:pPr>
            <a:r>
              <a:rPr b="0" lang="da-DK" sz="4000" spc="31" strike="noStrike" u="none" cap="all">
                <a:solidFill>
                  <a:schemeClr val="lt1"/>
                </a:solidFill>
                <a:effectLst/>
                <a:uFillTx/>
                <a:latin typeface="Univers Condensed"/>
              </a:rPr>
              <a:t>Galdevejssygdomme</a:t>
            </a:r>
            <a:endParaRPr b="0" lang="en-US" sz="4000" strike="noStrike" u="none">
              <a:solidFill>
                <a:schemeClr val="lt1"/>
              </a:solidFill>
              <a:effectLst/>
              <a:uFillTx/>
              <a:latin typeface="Calisto MT"/>
            </a:endParaRPr>
          </a:p>
        </p:txBody>
      </p:sp>
      <p:sp>
        <p:nvSpPr>
          <p:cNvPr id="248" name="PlaceHolder 2"/>
          <p:cNvSpPr>
            <a:spLocks noGrp="1"/>
          </p:cNvSpPr>
          <p:nvPr>
            <p:ph/>
          </p:nvPr>
        </p:nvSpPr>
        <p:spPr>
          <a:xfrm>
            <a:off x="838080" y="1825560"/>
            <a:ext cx="7811280" cy="4350960"/>
          </a:xfrm>
          <a:prstGeom prst="rect">
            <a:avLst/>
          </a:prstGeom>
          <a:noFill/>
          <a:ln w="0">
            <a:noFill/>
          </a:ln>
        </p:spPr>
        <p:txBody>
          <a:bodyPr lIns="91440" rIns="91440" tIns="45720" bIns="45720" anchor="t">
            <a:normAutofit/>
          </a:bodyPr>
          <a:p>
            <a:pPr marL="228600" indent="-228600" defTabSz="914400">
              <a:lnSpc>
                <a:spcPct val="150000"/>
              </a:lnSpc>
              <a:spcBef>
                <a:spcPts val="1001"/>
              </a:spcBef>
              <a:buClr>
                <a:srgbClr val="ffffff"/>
              </a:buClr>
              <a:buFont typeface="Arial"/>
              <a:buChar char="•"/>
            </a:pPr>
            <a:r>
              <a:rPr b="0" lang="da-DK" sz="2000" strike="noStrike" u="none">
                <a:solidFill>
                  <a:schemeClr val="lt1"/>
                </a:solidFill>
                <a:effectLst/>
                <a:uFillTx/>
                <a:latin typeface="Calisto MT"/>
              </a:rPr>
              <a:t>Primært tilstande opstået som følge af galdesten</a:t>
            </a:r>
            <a:endParaRPr b="0" lang="en-US" sz="20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Calisto MT"/>
              </a:rPr>
              <a:t>Sten i galdeblæren (cholecystolithiasis)</a:t>
            </a:r>
            <a:endParaRPr b="0" lang="en-US" sz="18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Calisto MT"/>
              </a:rPr>
              <a:t>Sten i galdevejene (choledocholithiasis) </a:t>
            </a:r>
            <a:endParaRPr b="0" lang="en-US" sz="18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Calisto MT"/>
              </a:rPr>
              <a:t>Betændelse i galdeblæren (cholecystitis)</a:t>
            </a:r>
            <a:endParaRPr b="0" lang="en-US" sz="18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Calisto MT"/>
              </a:rPr>
              <a:t>Betændelse i galdegangene (cholangitis) </a:t>
            </a:r>
            <a:br>
              <a:rPr sz="1800"/>
            </a:br>
            <a:r>
              <a:rPr b="0" lang="da-DK" sz="1800" strike="noStrike" u="none">
                <a:solidFill>
                  <a:schemeClr val="lt1"/>
                </a:solidFill>
                <a:effectLst/>
                <a:uFillTx/>
                <a:latin typeface="Calisto MT"/>
              </a:rPr>
              <a:t> </a:t>
            </a:r>
            <a:endParaRPr b="0" lang="en-US" sz="1800" strike="noStrike" u="none">
              <a:solidFill>
                <a:schemeClr val="lt1"/>
              </a:solidFill>
              <a:effectLst/>
              <a:uFillTx/>
              <a:latin typeface="Calisto MT"/>
            </a:endParaRPr>
          </a:p>
          <a:p>
            <a:pPr marL="228600" indent="-228600" defTabSz="914400">
              <a:lnSpc>
                <a:spcPct val="150000"/>
              </a:lnSpc>
              <a:spcBef>
                <a:spcPts val="1001"/>
              </a:spcBef>
              <a:buClr>
                <a:srgbClr val="ffffff"/>
              </a:buClr>
              <a:buFont typeface="Arial"/>
              <a:buChar char="•"/>
            </a:pPr>
            <a:r>
              <a:rPr b="0" lang="da-DK" sz="2000" strike="noStrike" u="none">
                <a:solidFill>
                  <a:schemeClr val="lt1"/>
                </a:solidFill>
                <a:effectLst/>
                <a:uFillTx/>
                <a:latin typeface="Calisto MT"/>
              </a:rPr>
              <a:t>Cancer i galdevejene er sjældne </a:t>
            </a:r>
            <a:endParaRPr b="0" lang="en-US" sz="2000" strike="noStrike" u="none">
              <a:solidFill>
                <a:schemeClr val="lt1"/>
              </a:solidFill>
              <a:effectLst/>
              <a:uFillTx/>
              <a:latin typeface="Calisto MT"/>
            </a:endParaRPr>
          </a:p>
        </p:txBody>
      </p:sp>
      <p:pic>
        <p:nvPicPr>
          <p:cNvPr id="249" name="Billede 3" descr=""/>
          <p:cNvPicPr/>
          <p:nvPr/>
        </p:nvPicPr>
        <p:blipFill>
          <a:blip r:embed="rId1"/>
          <a:stretch/>
        </p:blipFill>
        <p:spPr>
          <a:xfrm>
            <a:off x="6897600" y="2379600"/>
            <a:ext cx="4889520" cy="4191120"/>
          </a:xfrm>
          <a:prstGeom prst="rect">
            <a:avLst/>
          </a:prstGeom>
          <a:noFill/>
          <a:ln w="0">
            <a:noFill/>
          </a:ln>
        </p:spPr>
      </p:pic>
    </p:spTree>
  </p:cSld>
  <mc:AlternateContent>
    <mc:Choice Requires="p14">
      <p:transition spd="slow" p14:dur="2000"/>
    </mc:Choice>
    <mc:Fallback>
      <p:transition spd="slow"/>
    </mc:Fallback>
  </mc:AlternateContent>
  <p:timing>
    <p:tnLst>
      <p:par>
        <p:cTn id="925" dur="indefinite" restart="never" nodeType="tmRoot">
          <p:childTnLst>
            <p:seq>
              <p:cTn id="926" dur="indefinite" nodeType="mainSeq">
                <p:childTnLst>
                  <p:par>
                    <p:cTn id="927" fill="hold">
                      <p:stCondLst>
                        <p:cond delay="indefinite"/>
                      </p:stCondLst>
                      <p:childTnLst>
                        <p:par>
                          <p:cTn id="928" fill="hold">
                            <p:stCondLst>
                              <p:cond delay="0"/>
                            </p:stCondLst>
                            <p:childTnLst>
                              <p:par>
                                <p:cTn id="929" nodeType="clickEffect" fill="hold" presetClass="entr" presetID="1">
                                  <p:stCondLst>
                                    <p:cond delay="0"/>
                                  </p:stCondLst>
                                  <p:childTnLst>
                                    <p:set>
                                      <p:cBhvr>
                                        <p:cTn id="930" dur="1" fill="hold">
                                          <p:stCondLst>
                                            <p:cond delay="0"/>
                                          </p:stCondLst>
                                        </p:cTn>
                                        <p:tgtEl>
                                          <p:spTgt spid="248">
                                            <p:txEl>
                                              <p:pRg st="1" end="1"/>
                                            </p:txEl>
                                          </p:spTgt>
                                        </p:tgtEl>
                                        <p:attrNameLst>
                                          <p:attrName>style.visibility</p:attrName>
                                        </p:attrNameLst>
                                      </p:cBhvr>
                                      <p:to>
                                        <p:strVal val="visible"/>
                                      </p:to>
                                    </p:set>
                                  </p:childTnLst>
                                </p:cTn>
                              </p:par>
                              <p:par>
                                <p:cTn id="931" nodeType="withEffect" fill="hold" presetClass="entr" presetID="1">
                                  <p:stCondLst>
                                    <p:cond delay="0"/>
                                  </p:stCondLst>
                                  <p:childTnLst>
                                    <p:set>
                                      <p:cBhvr>
                                        <p:cTn id="932" dur="1" fill="hold">
                                          <p:stCondLst>
                                            <p:cond delay="0"/>
                                          </p:stCondLst>
                                        </p:cTn>
                                        <p:tgtEl>
                                          <p:spTgt spid="248">
                                            <p:txEl>
                                              <p:pRg st="2" end="2"/>
                                            </p:txEl>
                                          </p:spTgt>
                                        </p:tgtEl>
                                        <p:attrNameLst>
                                          <p:attrName>style.visibility</p:attrName>
                                        </p:attrNameLst>
                                      </p:cBhvr>
                                      <p:to>
                                        <p:strVal val="visible"/>
                                      </p:to>
                                    </p:set>
                                  </p:childTnLst>
                                </p:cTn>
                              </p:par>
                              <p:par>
                                <p:cTn id="933" nodeType="withEffect" fill="hold" presetClass="entr" presetID="1">
                                  <p:stCondLst>
                                    <p:cond delay="0"/>
                                  </p:stCondLst>
                                  <p:childTnLst>
                                    <p:set>
                                      <p:cBhvr>
                                        <p:cTn id="934" dur="1" fill="hold">
                                          <p:stCondLst>
                                            <p:cond delay="0"/>
                                          </p:stCondLst>
                                        </p:cTn>
                                        <p:tgtEl>
                                          <p:spTgt spid="248">
                                            <p:txEl>
                                              <p:pRg st="3" end="3"/>
                                            </p:txEl>
                                          </p:spTgt>
                                        </p:tgtEl>
                                        <p:attrNameLst>
                                          <p:attrName>style.visibility</p:attrName>
                                        </p:attrNameLst>
                                      </p:cBhvr>
                                      <p:to>
                                        <p:strVal val="visible"/>
                                      </p:to>
                                    </p:set>
                                  </p:childTnLst>
                                </p:cTn>
                              </p:par>
                              <p:par>
                                <p:cTn id="935" nodeType="withEffect" fill="hold" presetClass="entr" presetID="1">
                                  <p:stCondLst>
                                    <p:cond delay="0"/>
                                  </p:stCondLst>
                                  <p:childTnLst>
                                    <p:set>
                                      <p:cBhvr>
                                        <p:cTn id="936" dur="1" fill="hold">
                                          <p:stCondLst>
                                            <p:cond delay="0"/>
                                          </p:stCondLst>
                                        </p:cTn>
                                        <p:tgtEl>
                                          <p:spTgt spid="248">
                                            <p:txEl>
                                              <p:pRg st="4" end="4"/>
                                            </p:txEl>
                                          </p:spTgt>
                                        </p:tgtEl>
                                        <p:attrNameLst>
                                          <p:attrName>style.visibility</p:attrName>
                                        </p:attrNameLst>
                                      </p:cBhvr>
                                      <p:to>
                                        <p:strVal val="visible"/>
                                      </p:to>
                                    </p:set>
                                  </p:childTnLst>
                                </p:cTn>
                              </p:par>
                            </p:childTnLst>
                          </p:cTn>
                        </p:par>
                      </p:childTnLst>
                    </p:cTn>
                  </p:par>
                  <p:par>
                    <p:cTn id="937" fill="hold">
                      <p:stCondLst>
                        <p:cond delay="indefinite"/>
                      </p:stCondLst>
                      <p:childTnLst>
                        <p:par>
                          <p:cTn id="938" fill="hold">
                            <p:stCondLst>
                              <p:cond delay="0"/>
                            </p:stCondLst>
                            <p:childTnLst>
                              <p:par>
                                <p:cTn id="939" nodeType="clickEffect" fill="hold" presetClass="entr" presetID="1">
                                  <p:stCondLst>
                                    <p:cond delay="0"/>
                                  </p:stCondLst>
                                  <p:childTnLst>
                                    <p:set>
                                      <p:cBhvr>
                                        <p:cTn id="940" dur="1" fill="hold">
                                          <p:stCondLst>
                                            <p:cond delay="0"/>
                                          </p:stCondLst>
                                        </p:cTn>
                                        <p:tgtEl>
                                          <p:spTgt spid="248">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PlaceHolder 1"/>
          <p:cNvSpPr>
            <a:spLocks noGrp="1"/>
          </p:cNvSpPr>
          <p:nvPr>
            <p:ph type="title"/>
          </p:nvPr>
        </p:nvSpPr>
        <p:spPr>
          <a:xfrm>
            <a:off x="227520" y="471240"/>
            <a:ext cx="10690920" cy="1307160"/>
          </a:xfrm>
          <a:prstGeom prst="rect">
            <a:avLst/>
          </a:prstGeom>
          <a:noFill/>
          <a:ln w="0">
            <a:noFill/>
          </a:ln>
        </p:spPr>
        <p:txBody>
          <a:bodyPr lIns="91440" rIns="91440" tIns="45720" bIns="45720" anchor="t">
            <a:noAutofit/>
          </a:bodyPr>
          <a:p>
            <a:pPr indent="0" defTabSz="914400">
              <a:lnSpc>
                <a:spcPct val="100000"/>
              </a:lnSpc>
              <a:buNone/>
            </a:pPr>
            <a:r>
              <a:rPr b="0" lang="da-DK" sz="4000" spc="31" strike="noStrike" u="none" cap="all">
                <a:solidFill>
                  <a:schemeClr val="lt1"/>
                </a:solidFill>
                <a:effectLst/>
                <a:uFillTx/>
                <a:latin typeface="Univers Condensed"/>
              </a:rPr>
              <a:t>Galdeblæresten</a:t>
            </a:r>
            <a:endParaRPr b="0" lang="en-US" sz="4000" strike="noStrike" u="none">
              <a:solidFill>
                <a:schemeClr val="lt1"/>
              </a:solidFill>
              <a:effectLst/>
              <a:uFillTx/>
              <a:latin typeface="Calisto MT"/>
            </a:endParaRPr>
          </a:p>
        </p:txBody>
      </p:sp>
      <p:sp>
        <p:nvSpPr>
          <p:cNvPr id="251" name="PlaceHolder 2"/>
          <p:cNvSpPr>
            <a:spLocks noGrp="1"/>
          </p:cNvSpPr>
          <p:nvPr>
            <p:ph/>
          </p:nvPr>
        </p:nvSpPr>
        <p:spPr>
          <a:xfrm>
            <a:off x="838080" y="1942200"/>
            <a:ext cx="7114680" cy="4575240"/>
          </a:xfrm>
          <a:prstGeom prst="rect">
            <a:avLst/>
          </a:prstGeom>
          <a:noFill/>
          <a:ln w="0">
            <a:noFill/>
          </a:ln>
        </p:spPr>
        <p:txBody>
          <a:bodyPr lIns="91440" rIns="91440" tIns="45720" bIns="45720" anchor="t">
            <a:normAutofit fontScale="85000" lnSpcReduction="19999"/>
          </a:bodyPr>
          <a:p>
            <a:pPr marL="228600" indent="-228600" defTabSz="914400">
              <a:lnSpc>
                <a:spcPct val="150000"/>
              </a:lnSpc>
              <a:spcBef>
                <a:spcPts val="1001"/>
              </a:spcBef>
              <a:buClr>
                <a:srgbClr val="ffffff"/>
              </a:buClr>
              <a:buFont typeface="Arial"/>
              <a:buChar char="•"/>
            </a:pPr>
            <a:r>
              <a:rPr b="1" lang="da-DK" sz="2000" strike="noStrike" u="none">
                <a:solidFill>
                  <a:schemeClr val="lt1"/>
                </a:solidFill>
                <a:effectLst/>
                <a:uFillTx/>
                <a:latin typeface="Calisto MT"/>
              </a:rPr>
              <a:t>Galdeblæresten = cholecystolithiasis</a:t>
            </a:r>
            <a:endParaRPr b="0" lang="en-US" sz="2000" strike="noStrike" u="none">
              <a:solidFill>
                <a:schemeClr val="lt1"/>
              </a:solidFill>
              <a:effectLst/>
              <a:uFillTx/>
              <a:latin typeface="Calisto MT"/>
            </a:endParaRPr>
          </a:p>
          <a:p>
            <a:pPr marL="228600" indent="-228600" defTabSz="914400">
              <a:lnSpc>
                <a:spcPct val="150000"/>
              </a:lnSpc>
              <a:spcBef>
                <a:spcPts val="1001"/>
              </a:spcBef>
              <a:buClr>
                <a:srgbClr val="ffffff"/>
              </a:buClr>
              <a:buFont typeface="Arial"/>
              <a:buChar char="•"/>
            </a:pPr>
            <a:r>
              <a:rPr b="0" lang="da-DK" sz="2000" strike="noStrike" u="none">
                <a:solidFill>
                  <a:schemeClr val="lt1"/>
                </a:solidFill>
                <a:effectLst/>
                <a:uFillTx/>
                <a:latin typeface="Calisto MT"/>
              </a:rPr>
              <a:t>Hyppig – flest kvinder </a:t>
            </a:r>
            <a:endParaRPr b="0" lang="en-US" sz="2000" strike="noStrike" u="none">
              <a:solidFill>
                <a:schemeClr val="lt1"/>
              </a:solidFill>
              <a:effectLst/>
              <a:uFillTx/>
              <a:latin typeface="Calisto MT"/>
            </a:endParaRPr>
          </a:p>
          <a:p>
            <a:pPr marL="228600" indent="-228600" defTabSz="914400">
              <a:lnSpc>
                <a:spcPct val="150000"/>
              </a:lnSpc>
              <a:spcBef>
                <a:spcPts val="1001"/>
              </a:spcBef>
              <a:buClr>
                <a:srgbClr val="ffffff"/>
              </a:buClr>
              <a:buFont typeface="Arial"/>
              <a:buChar char="•"/>
            </a:pPr>
            <a:r>
              <a:rPr b="1" lang="da-DK" sz="2000" strike="noStrike" u="none">
                <a:solidFill>
                  <a:schemeClr val="lt1"/>
                </a:solidFill>
                <a:effectLst/>
                <a:uFillTx/>
                <a:latin typeface="Calisto MT"/>
              </a:rPr>
              <a:t>Symptomer </a:t>
            </a:r>
            <a:endParaRPr b="0" lang="en-US" sz="2000" strike="noStrike" u="none">
              <a:solidFill>
                <a:schemeClr val="lt1"/>
              </a:solidFill>
              <a:effectLst/>
              <a:uFillTx/>
              <a:latin typeface="Calisto MT"/>
            </a:endParaRPr>
          </a:p>
          <a:p>
            <a:pPr lvl="1" marL="685800" indent="-228600" defTabSz="914400">
              <a:lnSpc>
                <a:spcPct val="150000"/>
              </a:lnSpc>
              <a:spcBef>
                <a:spcPts val="499"/>
              </a:spcBef>
              <a:buClr>
                <a:srgbClr val="ff0000"/>
              </a:buClr>
              <a:buFont typeface="Arial"/>
              <a:buChar char="•"/>
            </a:pPr>
            <a:r>
              <a:rPr b="0" lang="da-DK" sz="1800" strike="noStrike" u="none">
                <a:solidFill>
                  <a:srgbClr val="ff0000"/>
                </a:solidFill>
                <a:effectLst/>
                <a:uFillTx/>
                <a:latin typeface="Calisto MT"/>
              </a:rPr>
              <a:t>Ofte asymptomatisk </a:t>
            </a:r>
            <a:endParaRPr b="0" lang="en-US" sz="18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Calisto MT"/>
              </a:rPr>
              <a:t>Opdages ofte tilfældigt </a:t>
            </a:r>
            <a:endParaRPr b="0" lang="en-US" sz="1800" strike="noStrike" u="none">
              <a:solidFill>
                <a:schemeClr val="lt1"/>
              </a:solidFill>
              <a:effectLst/>
              <a:uFillTx/>
              <a:latin typeface="Calisto MT"/>
            </a:endParaRPr>
          </a:p>
          <a:p>
            <a:pPr lvl="1" marL="685800" indent="-228600" defTabSz="914400">
              <a:lnSpc>
                <a:spcPct val="150000"/>
              </a:lnSpc>
              <a:spcBef>
                <a:spcPts val="499"/>
              </a:spcBef>
              <a:buClr>
                <a:srgbClr val="ff0000"/>
              </a:buClr>
              <a:buFont typeface="Arial"/>
              <a:buChar char="•"/>
            </a:pPr>
            <a:r>
              <a:rPr b="0" lang="da-DK" sz="1800" strike="noStrike" u="none">
                <a:solidFill>
                  <a:srgbClr val="ff0000"/>
                </a:solidFill>
                <a:effectLst/>
                <a:uFillTx/>
                <a:latin typeface="Calisto MT"/>
              </a:rPr>
              <a:t>Galdestensanfald </a:t>
            </a:r>
            <a:endParaRPr b="0" lang="en-US" sz="1800" strike="noStrike" u="none">
              <a:solidFill>
                <a:schemeClr val="lt1"/>
              </a:solidFill>
              <a:effectLst/>
              <a:uFillTx/>
              <a:latin typeface="Calisto MT"/>
            </a:endParaRPr>
          </a:p>
          <a:p>
            <a:pPr marL="228600" indent="-228600" defTabSz="914400">
              <a:lnSpc>
                <a:spcPct val="150000"/>
              </a:lnSpc>
              <a:spcBef>
                <a:spcPts val="1001"/>
              </a:spcBef>
              <a:buClr>
                <a:srgbClr val="ffffff"/>
              </a:buClr>
              <a:buFont typeface="Arial"/>
              <a:buChar char="•"/>
            </a:pPr>
            <a:r>
              <a:rPr b="1" lang="da-DK" sz="2000" strike="noStrike" u="none">
                <a:solidFill>
                  <a:schemeClr val="lt1"/>
                </a:solidFill>
                <a:effectLst/>
                <a:uFillTx/>
                <a:latin typeface="Calisto MT"/>
              </a:rPr>
              <a:t>Årsager</a:t>
            </a:r>
            <a:endParaRPr b="0" lang="en-US" sz="2000" strike="noStrike" u="none">
              <a:solidFill>
                <a:schemeClr val="lt1"/>
              </a:solidFill>
              <a:effectLst/>
              <a:uFillTx/>
              <a:latin typeface="Calisto MT"/>
            </a:endParaRPr>
          </a:p>
          <a:p>
            <a:pPr marL="228600" indent="-228600" defTabSz="914400">
              <a:lnSpc>
                <a:spcPct val="150000"/>
              </a:lnSpc>
              <a:spcBef>
                <a:spcPts val="1001"/>
              </a:spcBef>
              <a:buClr>
                <a:srgbClr val="ffffff"/>
              </a:buClr>
              <a:buFont typeface="Arial"/>
              <a:buChar char="•"/>
            </a:pPr>
            <a:r>
              <a:rPr b="0" lang="da-DK" sz="2000" strike="noStrike" u="none">
                <a:solidFill>
                  <a:schemeClr val="lt1"/>
                </a:solidFill>
                <a:effectLst/>
                <a:uFillTx/>
                <a:latin typeface="Calisto MT"/>
              </a:rPr>
              <a:t>Udfældning af kolesterolkrystaller i galden, som vokser til egentlige sten </a:t>
            </a:r>
            <a:br>
              <a:rPr sz="2000"/>
            </a:br>
            <a:r>
              <a:rPr b="0" lang="da-DK" sz="2000" strike="noStrike" u="none">
                <a:solidFill>
                  <a:schemeClr val="lt1"/>
                </a:solidFill>
                <a:effectLst/>
                <a:uFillTx/>
                <a:latin typeface="Calisto MT"/>
              </a:rPr>
              <a:t> </a:t>
            </a:r>
            <a:endParaRPr b="0" lang="en-US" sz="2000" strike="noStrike" u="none">
              <a:solidFill>
                <a:schemeClr val="lt1"/>
              </a:solidFill>
              <a:effectLst/>
              <a:uFillTx/>
              <a:latin typeface="Calisto MT"/>
            </a:endParaRPr>
          </a:p>
          <a:p>
            <a:pPr marL="228600" indent="-228600" defTabSz="914400">
              <a:lnSpc>
                <a:spcPct val="150000"/>
              </a:lnSpc>
              <a:spcBef>
                <a:spcPts val="1001"/>
              </a:spcBef>
              <a:buClr>
                <a:srgbClr val="ffffff"/>
              </a:buClr>
              <a:buFont typeface="Arial"/>
              <a:buChar char="•"/>
            </a:pPr>
            <a:r>
              <a:rPr b="1" lang="da-DK" sz="2000" strike="noStrike" u="none">
                <a:solidFill>
                  <a:schemeClr val="lt1"/>
                </a:solidFill>
                <a:effectLst/>
                <a:uFillTx/>
                <a:latin typeface="Calisto MT"/>
              </a:rPr>
              <a:t>Diagnose = UL</a:t>
            </a:r>
            <a:endParaRPr b="0" lang="en-US" sz="2000" strike="noStrike" u="none">
              <a:solidFill>
                <a:schemeClr val="lt1"/>
              </a:solidFill>
              <a:effectLst/>
              <a:uFillTx/>
              <a:latin typeface="Calisto MT"/>
            </a:endParaRPr>
          </a:p>
        </p:txBody>
      </p:sp>
      <p:pic>
        <p:nvPicPr>
          <p:cNvPr id="252" name="Picture 2" descr="Galdesten - Wikipedia, den frie encyklopædi"/>
          <p:cNvPicPr/>
          <p:nvPr/>
        </p:nvPicPr>
        <p:blipFill>
          <a:blip r:embed="rId1"/>
          <a:stretch/>
        </p:blipFill>
        <p:spPr>
          <a:xfrm>
            <a:off x="7372800" y="2049120"/>
            <a:ext cx="4523400" cy="2759040"/>
          </a:xfrm>
          <a:prstGeom prst="rect">
            <a:avLst/>
          </a:prstGeom>
          <a:noFill/>
          <a:ln w="0">
            <a:noFill/>
          </a:ln>
        </p:spPr>
      </p:pic>
      <p:pic>
        <p:nvPicPr>
          <p:cNvPr id="253" name="Billede 5" descr=""/>
          <p:cNvPicPr/>
          <p:nvPr/>
        </p:nvPicPr>
        <p:blipFill>
          <a:blip r:embed="rId2"/>
          <a:stretch/>
        </p:blipFill>
        <p:spPr>
          <a:xfrm>
            <a:off x="5280480" y="233280"/>
            <a:ext cx="6724800" cy="4575240"/>
          </a:xfrm>
          <a:prstGeom prst="rect">
            <a:avLst/>
          </a:prstGeom>
          <a:noFill/>
          <a:ln w="0">
            <a:noFill/>
          </a:ln>
        </p:spPr>
      </p:pic>
    </p:spTree>
  </p:cSld>
  <mc:AlternateContent>
    <mc:Choice Requires="p14">
      <p:transition spd="slow" p14:dur="2000"/>
    </mc:Choice>
    <mc:Fallback>
      <p:transition spd="slow"/>
    </mc:Fallback>
  </mc:AlternateContent>
  <p:timing>
    <p:tnLst>
      <p:par>
        <p:cTn id="941" dur="indefinite" restart="never" nodeType="tmRoot">
          <p:childTnLst>
            <p:seq>
              <p:cTn id="942" dur="indefinite" nodeType="mainSeq">
                <p:childTnLst>
                  <p:par>
                    <p:cTn id="943" fill="hold">
                      <p:stCondLst>
                        <p:cond delay="indefinite"/>
                      </p:stCondLst>
                      <p:childTnLst>
                        <p:par>
                          <p:cTn id="944" fill="hold">
                            <p:stCondLst>
                              <p:cond delay="0"/>
                            </p:stCondLst>
                            <p:childTnLst>
                              <p:par>
                                <p:cTn id="945" nodeType="clickEffect" fill="hold" presetClass="entr" presetID="1">
                                  <p:stCondLst>
                                    <p:cond delay="0"/>
                                  </p:stCondLst>
                                  <p:childTnLst>
                                    <p:set>
                                      <p:cBhvr>
                                        <p:cTn id="946" dur="1" fill="hold">
                                          <p:stCondLst>
                                            <p:cond delay="0"/>
                                          </p:stCondLst>
                                        </p:cTn>
                                        <p:tgtEl>
                                          <p:spTgt spid="251">
                                            <p:txEl>
                                              <p:pRg st="2" end="2"/>
                                            </p:txEl>
                                          </p:spTgt>
                                        </p:tgtEl>
                                        <p:attrNameLst>
                                          <p:attrName>style.visibility</p:attrName>
                                        </p:attrNameLst>
                                      </p:cBhvr>
                                      <p:to>
                                        <p:strVal val="visible"/>
                                      </p:to>
                                    </p:set>
                                  </p:childTnLst>
                                </p:cTn>
                              </p:par>
                              <p:par>
                                <p:cTn id="947" nodeType="withEffect" fill="hold" presetClass="entr" presetID="1">
                                  <p:stCondLst>
                                    <p:cond delay="0"/>
                                  </p:stCondLst>
                                  <p:childTnLst>
                                    <p:set>
                                      <p:cBhvr>
                                        <p:cTn id="948" dur="1" fill="hold">
                                          <p:stCondLst>
                                            <p:cond delay="0"/>
                                          </p:stCondLst>
                                        </p:cTn>
                                        <p:tgtEl>
                                          <p:spTgt spid="251">
                                            <p:txEl>
                                              <p:pRg st="3" end="3"/>
                                            </p:txEl>
                                          </p:spTgt>
                                        </p:tgtEl>
                                        <p:attrNameLst>
                                          <p:attrName>style.visibility</p:attrName>
                                        </p:attrNameLst>
                                      </p:cBhvr>
                                      <p:to>
                                        <p:strVal val="visible"/>
                                      </p:to>
                                    </p:set>
                                  </p:childTnLst>
                                </p:cTn>
                              </p:par>
                              <p:par>
                                <p:cTn id="949" nodeType="withEffect" fill="hold" presetClass="entr" presetID="1">
                                  <p:stCondLst>
                                    <p:cond delay="0"/>
                                  </p:stCondLst>
                                  <p:childTnLst>
                                    <p:set>
                                      <p:cBhvr>
                                        <p:cTn id="950" dur="1" fill="hold">
                                          <p:stCondLst>
                                            <p:cond delay="0"/>
                                          </p:stCondLst>
                                        </p:cTn>
                                        <p:tgtEl>
                                          <p:spTgt spid="251">
                                            <p:txEl>
                                              <p:pRg st="4" end="4"/>
                                            </p:txEl>
                                          </p:spTgt>
                                        </p:tgtEl>
                                        <p:attrNameLst>
                                          <p:attrName>style.visibility</p:attrName>
                                        </p:attrNameLst>
                                      </p:cBhvr>
                                      <p:to>
                                        <p:strVal val="visible"/>
                                      </p:to>
                                    </p:set>
                                  </p:childTnLst>
                                </p:cTn>
                              </p:par>
                              <p:par>
                                <p:cTn id="951" nodeType="withEffect" fill="hold" presetClass="entr" presetID="1">
                                  <p:stCondLst>
                                    <p:cond delay="0"/>
                                  </p:stCondLst>
                                  <p:childTnLst>
                                    <p:set>
                                      <p:cBhvr>
                                        <p:cTn id="952" dur="1" fill="hold">
                                          <p:stCondLst>
                                            <p:cond delay="0"/>
                                          </p:stCondLst>
                                        </p:cTn>
                                        <p:tgtEl>
                                          <p:spTgt spid="251">
                                            <p:txEl>
                                              <p:pRg st="5" end="5"/>
                                            </p:txEl>
                                          </p:spTgt>
                                        </p:tgtEl>
                                        <p:attrNameLst>
                                          <p:attrName>style.visibility</p:attrName>
                                        </p:attrNameLst>
                                      </p:cBhvr>
                                      <p:to>
                                        <p:strVal val="visible"/>
                                      </p:to>
                                    </p:set>
                                  </p:childTnLst>
                                </p:cTn>
                              </p:par>
                            </p:childTnLst>
                          </p:cTn>
                        </p:par>
                      </p:childTnLst>
                    </p:cTn>
                  </p:par>
                  <p:par>
                    <p:cTn id="953" fill="hold">
                      <p:stCondLst>
                        <p:cond delay="indefinite"/>
                      </p:stCondLst>
                      <p:childTnLst>
                        <p:par>
                          <p:cTn id="954" fill="hold">
                            <p:stCondLst>
                              <p:cond delay="0"/>
                            </p:stCondLst>
                            <p:childTnLst>
                              <p:par>
                                <p:cTn id="955" nodeType="clickEffect" fill="hold" presetClass="entr" presetID="1">
                                  <p:stCondLst>
                                    <p:cond delay="0"/>
                                  </p:stCondLst>
                                  <p:childTnLst>
                                    <p:set>
                                      <p:cBhvr>
                                        <p:cTn id="956" dur="1" fill="hold">
                                          <p:stCondLst>
                                            <p:cond delay="0"/>
                                          </p:stCondLst>
                                        </p:cTn>
                                        <p:tgtEl>
                                          <p:spTgt spid="251">
                                            <p:txEl>
                                              <p:pRg st="6" end="6"/>
                                            </p:txEl>
                                          </p:spTgt>
                                        </p:tgtEl>
                                        <p:attrNameLst>
                                          <p:attrName>style.visibility</p:attrName>
                                        </p:attrNameLst>
                                      </p:cBhvr>
                                      <p:to>
                                        <p:strVal val="visible"/>
                                      </p:to>
                                    </p:set>
                                  </p:childTnLst>
                                </p:cTn>
                              </p:par>
                            </p:childTnLst>
                          </p:cTn>
                        </p:par>
                      </p:childTnLst>
                    </p:cTn>
                  </p:par>
                  <p:par>
                    <p:cTn id="957" fill="hold">
                      <p:stCondLst>
                        <p:cond delay="indefinite"/>
                      </p:stCondLst>
                      <p:childTnLst>
                        <p:par>
                          <p:cTn id="958" fill="hold">
                            <p:stCondLst>
                              <p:cond delay="0"/>
                            </p:stCondLst>
                            <p:childTnLst>
                              <p:par>
                                <p:cTn id="959" nodeType="clickEffect" fill="hold" presetClass="entr" presetID="1">
                                  <p:stCondLst>
                                    <p:cond delay="0"/>
                                  </p:stCondLst>
                                  <p:childTnLst>
                                    <p:set>
                                      <p:cBhvr>
                                        <p:cTn id="960" dur="1" fill="hold">
                                          <p:stCondLst>
                                            <p:cond delay="0"/>
                                          </p:stCondLst>
                                        </p:cTn>
                                        <p:tgtEl>
                                          <p:spTgt spid="251">
                                            <p:txEl>
                                              <p:pRg st="7" end="7"/>
                                            </p:txEl>
                                          </p:spTgt>
                                        </p:tgtEl>
                                        <p:attrNameLst>
                                          <p:attrName>style.visibility</p:attrName>
                                        </p:attrNameLst>
                                      </p:cBhvr>
                                      <p:to>
                                        <p:strVal val="visible"/>
                                      </p:to>
                                    </p:set>
                                  </p:childTnLst>
                                </p:cTn>
                              </p:par>
                            </p:childTnLst>
                          </p:cTn>
                        </p:par>
                      </p:childTnLst>
                    </p:cTn>
                  </p:par>
                  <p:par>
                    <p:cTn id="961" fill="hold">
                      <p:stCondLst>
                        <p:cond delay="indefinite"/>
                      </p:stCondLst>
                      <p:childTnLst>
                        <p:par>
                          <p:cTn id="962" fill="hold">
                            <p:stCondLst>
                              <p:cond delay="0"/>
                            </p:stCondLst>
                            <p:childTnLst>
                              <p:par>
                                <p:cTn id="963" nodeType="clickEffect" fill="hold" presetClass="entr" presetID="1">
                                  <p:stCondLst>
                                    <p:cond delay="0"/>
                                  </p:stCondLst>
                                  <p:childTnLst>
                                    <p:set>
                                      <p:cBhvr>
                                        <p:cTn id="964" dur="1" fill="hold">
                                          <p:stCondLst>
                                            <p:cond delay="0"/>
                                          </p:stCondLst>
                                        </p:cTn>
                                        <p:tgtEl>
                                          <p:spTgt spid="251">
                                            <p:txEl>
                                              <p:pRg st="8" end="8"/>
                                            </p:txEl>
                                          </p:spTgt>
                                        </p:tgtEl>
                                        <p:attrNameLst>
                                          <p:attrName>style.visibility</p:attrName>
                                        </p:attrNameLst>
                                      </p:cBhvr>
                                      <p:to>
                                        <p:strVal val="visible"/>
                                      </p:to>
                                    </p:set>
                                  </p:childTnLst>
                                </p:cTn>
                              </p:par>
                            </p:childTnLst>
                          </p:cTn>
                        </p:par>
                      </p:childTnLst>
                    </p:cTn>
                  </p:par>
                  <p:par>
                    <p:cTn id="965" fill="hold">
                      <p:stCondLst>
                        <p:cond delay="indefinite"/>
                      </p:stCondLst>
                      <p:childTnLst>
                        <p:par>
                          <p:cTn id="966" fill="hold">
                            <p:stCondLst>
                              <p:cond delay="0"/>
                            </p:stCondLst>
                            <p:childTnLst>
                              <p:par>
                                <p:cTn id="967" nodeType="clickEffect" fill="hold" presetClass="entr" presetID="1">
                                  <p:stCondLst>
                                    <p:cond delay="0"/>
                                  </p:stCondLst>
                                  <p:childTnLst>
                                    <p:set>
                                      <p:cBhvr>
                                        <p:cTn id="968" dur="1" fill="hold">
                                          <p:stCondLst>
                                            <p:cond delay="0"/>
                                          </p:stCondLst>
                                        </p:cTn>
                                        <p:tgtEl>
                                          <p:spTgt spid="2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PlaceHolder 1"/>
          <p:cNvSpPr>
            <a:spLocks noGrp="1"/>
          </p:cNvSpPr>
          <p:nvPr>
            <p:ph type="title"/>
          </p:nvPr>
        </p:nvSpPr>
        <p:spPr>
          <a:xfrm>
            <a:off x="227520" y="471240"/>
            <a:ext cx="10690920" cy="1307160"/>
          </a:xfrm>
          <a:prstGeom prst="rect">
            <a:avLst/>
          </a:prstGeom>
          <a:noFill/>
          <a:ln w="0">
            <a:noFill/>
          </a:ln>
        </p:spPr>
        <p:txBody>
          <a:bodyPr lIns="91440" rIns="91440" tIns="45720" bIns="45720" anchor="t">
            <a:noAutofit/>
          </a:bodyPr>
          <a:p>
            <a:pPr indent="0" defTabSz="914400">
              <a:lnSpc>
                <a:spcPct val="100000"/>
              </a:lnSpc>
              <a:buNone/>
            </a:pPr>
            <a:r>
              <a:rPr b="0" lang="da-DK" sz="4000" spc="31" strike="noStrike" u="none" cap="all">
                <a:solidFill>
                  <a:schemeClr val="lt1"/>
                </a:solidFill>
                <a:effectLst/>
                <a:uFillTx/>
                <a:latin typeface="Univers Condensed"/>
              </a:rPr>
              <a:t>Galdeblæresten</a:t>
            </a:r>
            <a:endParaRPr b="0" lang="en-US" sz="4000" strike="noStrike" u="none">
              <a:solidFill>
                <a:schemeClr val="lt1"/>
              </a:solidFill>
              <a:effectLst/>
              <a:uFillTx/>
              <a:latin typeface="Calisto MT"/>
            </a:endParaRPr>
          </a:p>
        </p:txBody>
      </p:sp>
      <p:sp>
        <p:nvSpPr>
          <p:cNvPr id="255" name="PlaceHolder 2"/>
          <p:cNvSpPr>
            <a:spLocks noGrp="1"/>
          </p:cNvSpPr>
          <p:nvPr>
            <p:ph/>
          </p:nvPr>
        </p:nvSpPr>
        <p:spPr>
          <a:xfrm>
            <a:off x="227520" y="1338120"/>
            <a:ext cx="10690920" cy="4182480"/>
          </a:xfrm>
          <a:prstGeom prst="rect">
            <a:avLst/>
          </a:prstGeom>
          <a:noFill/>
          <a:ln w="0">
            <a:noFill/>
          </a:ln>
        </p:spPr>
        <p:txBody>
          <a:bodyPr lIns="91440" rIns="91440" tIns="45720" bIns="45720" anchor="t">
            <a:noAutofit/>
          </a:bodyPr>
          <a:p>
            <a:pPr marL="228600" indent="-228600" defTabSz="914400">
              <a:lnSpc>
                <a:spcPct val="150000"/>
              </a:lnSpc>
              <a:spcBef>
                <a:spcPts val="1001"/>
              </a:spcBef>
              <a:buClr>
                <a:srgbClr val="ffffff"/>
              </a:buClr>
              <a:buFont typeface="Arial"/>
              <a:buChar char="•"/>
            </a:pPr>
            <a:r>
              <a:rPr b="1" lang="da-DK" sz="2400" strike="noStrike" u="none">
                <a:solidFill>
                  <a:schemeClr val="lt1"/>
                </a:solidFill>
                <a:effectLst/>
                <a:uFillTx/>
                <a:latin typeface="Calisto MT"/>
              </a:rPr>
              <a:t>Behandling </a:t>
            </a:r>
            <a:endParaRPr b="0" lang="en-US" sz="2400" strike="noStrike" u="none">
              <a:solidFill>
                <a:schemeClr val="lt1"/>
              </a:solidFill>
              <a:effectLst/>
              <a:uFillTx/>
              <a:latin typeface="Calisto MT"/>
            </a:endParaRPr>
          </a:p>
          <a:p>
            <a:pPr lvl="1" marL="685800" indent="-228600" defTabSz="914400">
              <a:lnSpc>
                <a:spcPct val="150000"/>
              </a:lnSpc>
              <a:spcBef>
                <a:spcPts val="499"/>
              </a:spcBef>
              <a:buClr>
                <a:srgbClr val="ff0000"/>
              </a:buClr>
              <a:buFont typeface="Arial"/>
              <a:buChar char="•"/>
            </a:pPr>
            <a:r>
              <a:rPr b="0" lang="da-DK" sz="2000" strike="noStrike" u="none">
                <a:solidFill>
                  <a:srgbClr val="ff0000"/>
                </a:solidFill>
                <a:effectLst/>
                <a:uFillTx/>
                <a:latin typeface="Calisto MT"/>
              </a:rPr>
              <a:t>Kirurgi, hvis der er tale om </a:t>
            </a:r>
            <a:r>
              <a:rPr b="0" i="1" lang="da-DK" sz="2000" strike="noStrike" u="sng">
                <a:solidFill>
                  <a:srgbClr val="ff0000"/>
                </a:solidFill>
                <a:effectLst/>
                <a:uFillTx/>
                <a:latin typeface="Calisto MT"/>
              </a:rPr>
              <a:t>socialt invaliderende</a:t>
            </a:r>
            <a:r>
              <a:rPr b="0" lang="da-DK" sz="2000" strike="noStrike" u="sng">
                <a:solidFill>
                  <a:srgbClr val="ff0000"/>
                </a:solidFill>
                <a:effectLst/>
                <a:uFillTx/>
                <a:latin typeface="Calisto MT"/>
              </a:rPr>
              <a:t> </a:t>
            </a:r>
            <a:r>
              <a:rPr b="0" lang="da-DK" sz="2000" strike="noStrike" u="none">
                <a:solidFill>
                  <a:srgbClr val="ff0000"/>
                </a:solidFill>
                <a:effectLst/>
                <a:uFillTx/>
                <a:latin typeface="Calisto MT"/>
              </a:rPr>
              <a:t>smerteanfald</a:t>
            </a:r>
            <a:endParaRPr b="0" lang="en-US" sz="2000" strike="noStrike" u="none">
              <a:solidFill>
                <a:schemeClr val="lt1"/>
              </a:solidFill>
              <a:effectLst/>
              <a:uFillTx/>
              <a:latin typeface="Calisto MT"/>
            </a:endParaRPr>
          </a:p>
          <a:p>
            <a:pPr lvl="2" marL="1143000" indent="-228600" defTabSz="914400">
              <a:lnSpc>
                <a:spcPct val="150000"/>
              </a:lnSpc>
              <a:spcBef>
                <a:spcPts val="499"/>
              </a:spcBef>
              <a:buClr>
                <a:srgbClr val="ffffff"/>
              </a:buClr>
              <a:buFont typeface="Arial"/>
              <a:buChar char="•"/>
            </a:pPr>
            <a:r>
              <a:rPr b="0" lang="da-DK" sz="1600" strike="noStrike" u="none">
                <a:solidFill>
                  <a:schemeClr val="lt1"/>
                </a:solidFill>
                <a:effectLst/>
                <a:uFillTx/>
                <a:latin typeface="Calisto MT"/>
              </a:rPr>
              <a:t>Galdeblæren fjernes laparoskopisk (hos 90%) </a:t>
            </a:r>
            <a:endParaRPr b="0" lang="en-US" sz="1600" strike="noStrike" u="none">
              <a:solidFill>
                <a:schemeClr val="lt1"/>
              </a:solidFill>
              <a:effectLst/>
              <a:uFillTx/>
              <a:latin typeface="Calisto MT"/>
            </a:endParaRPr>
          </a:p>
          <a:p>
            <a:pPr lvl="1" marL="685800" indent="-228600" defTabSz="914400">
              <a:lnSpc>
                <a:spcPct val="150000"/>
              </a:lnSpc>
              <a:spcBef>
                <a:spcPts val="499"/>
              </a:spcBef>
              <a:buClr>
                <a:srgbClr val="ff0000"/>
              </a:buClr>
              <a:buFont typeface="Arial"/>
              <a:buChar char="•"/>
            </a:pPr>
            <a:r>
              <a:rPr b="0" lang="da-DK" sz="2000" strike="noStrike" u="none">
                <a:solidFill>
                  <a:srgbClr val="ff0000"/>
                </a:solidFill>
                <a:effectLst/>
                <a:uFillTx/>
                <a:latin typeface="Calisto MT"/>
              </a:rPr>
              <a:t>Tilfældigt opdagede galdesten = aldrig kirurgi </a:t>
            </a:r>
            <a:endParaRPr b="0" lang="en-US" sz="2000" strike="noStrike" u="none">
              <a:solidFill>
                <a:schemeClr val="lt1"/>
              </a:solidFill>
              <a:effectLst/>
              <a:uFillTx/>
              <a:latin typeface="Calisto MT"/>
            </a:endParaRPr>
          </a:p>
          <a:p>
            <a:pPr marL="228600" indent="-228600" defTabSz="914400">
              <a:lnSpc>
                <a:spcPct val="150000"/>
              </a:lnSpc>
              <a:spcBef>
                <a:spcPts val="1001"/>
              </a:spcBef>
              <a:buClr>
                <a:srgbClr val="ffffff"/>
              </a:buClr>
              <a:buFont typeface="Arial"/>
              <a:buChar char="•"/>
            </a:pPr>
            <a:r>
              <a:rPr b="1" lang="da-DK" sz="2400" strike="noStrike" u="none">
                <a:solidFill>
                  <a:schemeClr val="lt1"/>
                </a:solidFill>
                <a:effectLst/>
                <a:uFillTx/>
                <a:latin typeface="Calisto MT"/>
              </a:rPr>
              <a:t>Prognose</a:t>
            </a:r>
            <a:r>
              <a:rPr b="0" lang="da-DK" sz="2400" strike="noStrike" u="none">
                <a:solidFill>
                  <a:schemeClr val="lt1"/>
                </a:solidFill>
                <a:effectLst/>
                <a:uFillTx/>
                <a:latin typeface="Calisto MT"/>
              </a:rPr>
              <a:t> </a:t>
            </a:r>
            <a:endParaRPr b="0" lang="en-US" sz="24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da-DK" sz="2000" strike="noStrike" u="none">
                <a:solidFill>
                  <a:schemeClr val="lt1"/>
                </a:solidFill>
                <a:effectLst/>
                <a:uFillTx/>
                <a:latin typeface="Calisto MT"/>
              </a:rPr>
              <a:t>God</a:t>
            </a:r>
            <a:endParaRPr b="0" lang="en-US" sz="20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da-DK" sz="2000" strike="noStrike" u="none">
                <a:solidFill>
                  <a:schemeClr val="lt1"/>
                </a:solidFill>
                <a:effectLst/>
                <a:uFillTx/>
                <a:latin typeface="Calisto MT"/>
              </a:rPr>
              <a:t>90% af de opererede bliver symptomfri efter operation</a:t>
            </a:r>
            <a:endParaRPr b="0" lang="en-US" sz="20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da-DK" sz="2000" strike="noStrike" u="none">
                <a:solidFill>
                  <a:schemeClr val="lt1"/>
                </a:solidFill>
                <a:effectLst/>
                <a:uFillTx/>
                <a:latin typeface="Calisto MT"/>
              </a:rPr>
              <a:t>De resterende 10% bør udredes for andre årsager til smerter </a:t>
            </a:r>
            <a:endParaRPr b="0" lang="en-US" sz="2000" strike="noStrike" u="none">
              <a:solidFill>
                <a:schemeClr val="lt1"/>
              </a:solidFill>
              <a:effectLst/>
              <a:uFillTx/>
              <a:latin typeface="Calisto MT"/>
            </a:endParaRPr>
          </a:p>
        </p:txBody>
      </p:sp>
      <p:pic>
        <p:nvPicPr>
          <p:cNvPr id="256" name="Billede 3" descr=""/>
          <p:cNvPicPr/>
          <p:nvPr/>
        </p:nvPicPr>
        <p:blipFill>
          <a:blip r:embed="rId1"/>
          <a:stretch/>
        </p:blipFill>
        <p:spPr>
          <a:xfrm>
            <a:off x="7764120" y="3189960"/>
            <a:ext cx="4427280" cy="2487600"/>
          </a:xfrm>
          <a:prstGeom prst="rect">
            <a:avLst/>
          </a:prstGeom>
          <a:noFill/>
          <a:ln w="0">
            <a:noFill/>
          </a:ln>
        </p:spPr>
      </p:pic>
      <p:pic>
        <p:nvPicPr>
          <p:cNvPr id="257" name="Billede 4" descr=""/>
          <p:cNvPicPr/>
          <p:nvPr/>
        </p:nvPicPr>
        <p:blipFill>
          <a:blip r:embed="rId2"/>
          <a:stretch/>
        </p:blipFill>
        <p:spPr>
          <a:xfrm>
            <a:off x="8148600" y="0"/>
            <a:ext cx="4043160" cy="2690280"/>
          </a:xfrm>
          <a:prstGeom prst="rect">
            <a:avLst/>
          </a:prstGeom>
          <a:noFill/>
          <a:ln w="0">
            <a:noFill/>
          </a:ln>
        </p:spPr>
      </p:pic>
    </p:spTree>
  </p:cSld>
  <mc:AlternateContent>
    <mc:Choice Requires="p14">
      <p:transition spd="slow" p14:dur="2000"/>
    </mc:Choice>
    <mc:Fallback>
      <p:transition spd="slow"/>
    </mc:Fallback>
  </mc:AlternateContent>
  <p:timing>
    <p:tnLst>
      <p:par>
        <p:cTn id="969" dur="indefinite" restart="never" nodeType="tmRoot">
          <p:childTnLst>
            <p:seq>
              <p:cTn id="970" dur="indefinite" nodeType="mainSeq">
                <p:childTnLst>
                  <p:par>
                    <p:cTn id="971" fill="hold">
                      <p:stCondLst>
                        <p:cond delay="indefinite"/>
                      </p:stCondLst>
                      <p:childTnLst>
                        <p:par>
                          <p:cTn id="972" fill="hold">
                            <p:stCondLst>
                              <p:cond delay="0"/>
                            </p:stCondLst>
                            <p:childTnLst>
                              <p:par>
                                <p:cTn id="973" nodeType="clickEffect" fill="hold" presetClass="entr" presetID="1">
                                  <p:stCondLst>
                                    <p:cond delay="0"/>
                                  </p:stCondLst>
                                  <p:childTnLst>
                                    <p:set>
                                      <p:cBhvr>
                                        <p:cTn id="974" dur="1" fill="hold">
                                          <p:stCondLst>
                                            <p:cond delay="0"/>
                                          </p:stCondLst>
                                        </p:cTn>
                                        <p:tgtEl>
                                          <p:spTgt spid="255">
                                            <p:txEl>
                                              <p:pRg st="0" end="0"/>
                                            </p:txEl>
                                          </p:spTgt>
                                        </p:tgtEl>
                                        <p:attrNameLst>
                                          <p:attrName>style.visibility</p:attrName>
                                        </p:attrNameLst>
                                      </p:cBhvr>
                                      <p:to>
                                        <p:strVal val="visible"/>
                                      </p:to>
                                    </p:set>
                                  </p:childTnLst>
                                </p:cTn>
                              </p:par>
                              <p:par>
                                <p:cTn id="975" nodeType="withEffect" fill="hold" presetClass="entr" presetID="1">
                                  <p:stCondLst>
                                    <p:cond delay="0"/>
                                  </p:stCondLst>
                                  <p:childTnLst>
                                    <p:set>
                                      <p:cBhvr>
                                        <p:cTn id="976" dur="1" fill="hold">
                                          <p:stCondLst>
                                            <p:cond delay="0"/>
                                          </p:stCondLst>
                                        </p:cTn>
                                        <p:tgtEl>
                                          <p:spTgt spid="255">
                                            <p:txEl>
                                              <p:pRg st="1" end="1"/>
                                            </p:txEl>
                                          </p:spTgt>
                                        </p:tgtEl>
                                        <p:attrNameLst>
                                          <p:attrName>style.visibility</p:attrName>
                                        </p:attrNameLst>
                                      </p:cBhvr>
                                      <p:to>
                                        <p:strVal val="visible"/>
                                      </p:to>
                                    </p:set>
                                  </p:childTnLst>
                                </p:cTn>
                              </p:par>
                              <p:par>
                                <p:cTn id="977" nodeType="withEffect" fill="hold" presetClass="entr" presetID="1">
                                  <p:stCondLst>
                                    <p:cond delay="0"/>
                                  </p:stCondLst>
                                  <p:childTnLst>
                                    <p:set>
                                      <p:cBhvr>
                                        <p:cTn id="978" dur="1" fill="hold">
                                          <p:stCondLst>
                                            <p:cond delay="0"/>
                                          </p:stCondLst>
                                        </p:cTn>
                                        <p:tgtEl>
                                          <p:spTgt spid="255">
                                            <p:txEl>
                                              <p:pRg st="2" end="2"/>
                                            </p:txEl>
                                          </p:spTgt>
                                        </p:tgtEl>
                                        <p:attrNameLst>
                                          <p:attrName>style.visibility</p:attrName>
                                        </p:attrNameLst>
                                      </p:cBhvr>
                                      <p:to>
                                        <p:strVal val="visible"/>
                                      </p:to>
                                    </p:set>
                                  </p:childTnLst>
                                </p:cTn>
                              </p:par>
                              <p:par>
                                <p:cTn id="979" nodeType="withEffect" fill="hold" presetClass="entr" presetID="1">
                                  <p:stCondLst>
                                    <p:cond delay="0"/>
                                  </p:stCondLst>
                                  <p:childTnLst>
                                    <p:set>
                                      <p:cBhvr>
                                        <p:cTn id="980" dur="1" fill="hold">
                                          <p:stCondLst>
                                            <p:cond delay="0"/>
                                          </p:stCondLst>
                                        </p:cTn>
                                        <p:tgtEl>
                                          <p:spTgt spid="255">
                                            <p:txEl>
                                              <p:pRg st="3" end="3"/>
                                            </p:txEl>
                                          </p:spTgt>
                                        </p:tgtEl>
                                        <p:attrNameLst>
                                          <p:attrName>style.visibility</p:attrName>
                                        </p:attrNameLst>
                                      </p:cBhvr>
                                      <p:to>
                                        <p:strVal val="visible"/>
                                      </p:to>
                                    </p:set>
                                  </p:childTnLst>
                                </p:cTn>
                              </p:par>
                            </p:childTnLst>
                          </p:cTn>
                        </p:par>
                      </p:childTnLst>
                    </p:cTn>
                  </p:par>
                  <p:par>
                    <p:cTn id="981" fill="hold">
                      <p:stCondLst>
                        <p:cond delay="indefinite"/>
                      </p:stCondLst>
                      <p:childTnLst>
                        <p:par>
                          <p:cTn id="982" fill="hold">
                            <p:stCondLst>
                              <p:cond delay="0"/>
                            </p:stCondLst>
                            <p:childTnLst>
                              <p:par>
                                <p:cTn id="983" nodeType="clickEffect" fill="hold" presetClass="entr" presetID="1">
                                  <p:stCondLst>
                                    <p:cond delay="0"/>
                                  </p:stCondLst>
                                  <p:childTnLst>
                                    <p:set>
                                      <p:cBhvr>
                                        <p:cTn id="984" dur="1" fill="hold">
                                          <p:stCondLst>
                                            <p:cond delay="0"/>
                                          </p:stCondLst>
                                        </p:cTn>
                                        <p:tgtEl>
                                          <p:spTgt spid="255">
                                            <p:txEl>
                                              <p:pRg st="4" end="4"/>
                                            </p:txEl>
                                          </p:spTgt>
                                        </p:tgtEl>
                                        <p:attrNameLst>
                                          <p:attrName>style.visibility</p:attrName>
                                        </p:attrNameLst>
                                      </p:cBhvr>
                                      <p:to>
                                        <p:strVal val="visible"/>
                                      </p:to>
                                    </p:set>
                                  </p:childTnLst>
                                </p:cTn>
                              </p:par>
                              <p:par>
                                <p:cTn id="985" nodeType="withEffect" fill="hold" presetClass="entr" presetID="1">
                                  <p:stCondLst>
                                    <p:cond delay="0"/>
                                  </p:stCondLst>
                                  <p:childTnLst>
                                    <p:set>
                                      <p:cBhvr>
                                        <p:cTn id="986" dur="1" fill="hold">
                                          <p:stCondLst>
                                            <p:cond delay="0"/>
                                          </p:stCondLst>
                                        </p:cTn>
                                        <p:tgtEl>
                                          <p:spTgt spid="255">
                                            <p:txEl>
                                              <p:pRg st="5" end="5"/>
                                            </p:txEl>
                                          </p:spTgt>
                                        </p:tgtEl>
                                        <p:attrNameLst>
                                          <p:attrName>style.visibility</p:attrName>
                                        </p:attrNameLst>
                                      </p:cBhvr>
                                      <p:to>
                                        <p:strVal val="visible"/>
                                      </p:to>
                                    </p:set>
                                  </p:childTnLst>
                                </p:cTn>
                              </p:par>
                              <p:par>
                                <p:cTn id="987" nodeType="withEffect" fill="hold" presetClass="entr" presetID="1">
                                  <p:stCondLst>
                                    <p:cond delay="0"/>
                                  </p:stCondLst>
                                  <p:childTnLst>
                                    <p:set>
                                      <p:cBhvr>
                                        <p:cTn id="988" dur="1" fill="hold">
                                          <p:stCondLst>
                                            <p:cond delay="0"/>
                                          </p:stCondLst>
                                        </p:cTn>
                                        <p:tgtEl>
                                          <p:spTgt spid="255">
                                            <p:txEl>
                                              <p:pRg st="6" end="6"/>
                                            </p:txEl>
                                          </p:spTgt>
                                        </p:tgtEl>
                                        <p:attrNameLst>
                                          <p:attrName>style.visibility</p:attrName>
                                        </p:attrNameLst>
                                      </p:cBhvr>
                                      <p:to>
                                        <p:strVal val="visible"/>
                                      </p:to>
                                    </p:set>
                                  </p:childTnLst>
                                </p:cTn>
                              </p:par>
                              <p:par>
                                <p:cTn id="989" nodeType="withEffect" fill="hold" presetClass="entr" presetID="1">
                                  <p:stCondLst>
                                    <p:cond delay="0"/>
                                  </p:stCondLst>
                                  <p:childTnLst>
                                    <p:set>
                                      <p:cBhvr>
                                        <p:cTn id="990" dur="1" fill="hold">
                                          <p:stCondLst>
                                            <p:cond delay="0"/>
                                          </p:stCondLst>
                                        </p:cTn>
                                        <p:tgtEl>
                                          <p:spTgt spid="255">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PlaceHolder 1"/>
          <p:cNvSpPr>
            <a:spLocks noGrp="1"/>
          </p:cNvSpPr>
          <p:nvPr>
            <p:ph type="title"/>
          </p:nvPr>
        </p:nvSpPr>
        <p:spPr>
          <a:xfrm>
            <a:off x="227520" y="471240"/>
            <a:ext cx="10690920" cy="1307160"/>
          </a:xfrm>
          <a:prstGeom prst="rect">
            <a:avLst/>
          </a:prstGeom>
          <a:noFill/>
          <a:ln w="0">
            <a:noFill/>
          </a:ln>
        </p:spPr>
        <p:txBody>
          <a:bodyPr lIns="91440" rIns="91440" tIns="45720" bIns="45720" anchor="t">
            <a:noAutofit/>
          </a:bodyPr>
          <a:p>
            <a:pPr indent="0" defTabSz="914400">
              <a:lnSpc>
                <a:spcPct val="100000"/>
              </a:lnSpc>
              <a:buNone/>
            </a:pPr>
            <a:r>
              <a:rPr b="0" lang="da-DK" sz="4000" spc="31" strike="noStrike" u="none" cap="all">
                <a:solidFill>
                  <a:schemeClr val="lt1"/>
                </a:solidFill>
                <a:effectLst/>
                <a:uFillTx/>
                <a:latin typeface="Univers Condensed"/>
              </a:rPr>
              <a:t>Cholecystitis</a:t>
            </a:r>
            <a:endParaRPr b="0" lang="en-US" sz="4000" strike="noStrike" u="none">
              <a:solidFill>
                <a:schemeClr val="lt1"/>
              </a:solidFill>
              <a:effectLst/>
              <a:uFillTx/>
              <a:latin typeface="Calisto MT"/>
            </a:endParaRPr>
          </a:p>
        </p:txBody>
      </p:sp>
      <p:sp>
        <p:nvSpPr>
          <p:cNvPr id="259" name="PlaceHolder 2"/>
          <p:cNvSpPr>
            <a:spLocks noGrp="1"/>
          </p:cNvSpPr>
          <p:nvPr>
            <p:ph/>
          </p:nvPr>
        </p:nvSpPr>
        <p:spPr>
          <a:xfrm>
            <a:off x="838080" y="2520000"/>
            <a:ext cx="10515240" cy="3656520"/>
          </a:xfrm>
          <a:prstGeom prst="rect">
            <a:avLst/>
          </a:prstGeom>
          <a:noFill/>
          <a:ln w="0">
            <a:noFill/>
          </a:ln>
        </p:spPr>
        <p:txBody>
          <a:bodyPr lIns="91440" rIns="91440" tIns="45720" bIns="45720" anchor="t">
            <a:normAutofit/>
          </a:bodyPr>
          <a:p>
            <a:pPr marL="228600" indent="-228600" defTabSz="914400">
              <a:lnSpc>
                <a:spcPct val="150000"/>
              </a:lnSpc>
              <a:spcBef>
                <a:spcPts val="1001"/>
              </a:spcBef>
              <a:buClr>
                <a:srgbClr val="ff0000"/>
              </a:buClr>
              <a:buFont typeface="Arial"/>
              <a:buChar char="•"/>
            </a:pPr>
            <a:r>
              <a:rPr b="0" lang="da-DK" sz="2000" strike="noStrike" u="none">
                <a:solidFill>
                  <a:srgbClr val="ff0000"/>
                </a:solidFill>
                <a:effectLst/>
                <a:uFillTx/>
                <a:latin typeface="Calisto MT"/>
              </a:rPr>
              <a:t>Galdeblærebetændelse</a:t>
            </a:r>
            <a:endParaRPr b="0" lang="en-US" sz="2000" strike="noStrike" u="none">
              <a:solidFill>
                <a:schemeClr val="lt1"/>
              </a:solidFill>
              <a:effectLst/>
              <a:uFillTx/>
              <a:latin typeface="Calisto MT"/>
            </a:endParaRPr>
          </a:p>
          <a:p>
            <a:pPr marL="228600" indent="-228600" defTabSz="914400">
              <a:lnSpc>
                <a:spcPct val="150000"/>
              </a:lnSpc>
              <a:spcBef>
                <a:spcPts val="1001"/>
              </a:spcBef>
              <a:buClr>
                <a:srgbClr val="ff0000"/>
              </a:buClr>
              <a:buFont typeface="Arial"/>
              <a:buChar char="•"/>
            </a:pPr>
            <a:r>
              <a:rPr b="0" lang="da-DK" sz="2000" strike="noStrike" u="none">
                <a:solidFill>
                  <a:srgbClr val="ff0000"/>
                </a:solidFill>
                <a:effectLst/>
                <a:uFillTx/>
                <a:latin typeface="Calisto MT"/>
              </a:rPr>
              <a:t>Akut </a:t>
            </a:r>
            <a:r>
              <a:rPr b="0" i="1" lang="da-DK" sz="2000" strike="noStrike" u="none">
                <a:solidFill>
                  <a:srgbClr val="ff0000"/>
                </a:solidFill>
                <a:effectLst/>
                <a:uFillTx/>
                <a:latin typeface="Calisto MT"/>
              </a:rPr>
              <a:t>inflammation</a:t>
            </a:r>
            <a:r>
              <a:rPr b="0" lang="da-DK" sz="2000" strike="noStrike" u="none">
                <a:solidFill>
                  <a:srgbClr val="ff0000"/>
                </a:solidFill>
                <a:effectLst/>
                <a:uFillTx/>
                <a:latin typeface="Calisto MT"/>
              </a:rPr>
              <a:t> i galdeblæren</a:t>
            </a:r>
            <a:endParaRPr b="0" lang="en-US" sz="2000" strike="noStrike" u="none">
              <a:solidFill>
                <a:schemeClr val="lt1"/>
              </a:solidFill>
              <a:effectLst/>
              <a:uFillTx/>
              <a:latin typeface="Calisto MT"/>
            </a:endParaRPr>
          </a:p>
          <a:p>
            <a:pPr marL="228600" indent="-228600" defTabSz="914400">
              <a:lnSpc>
                <a:spcPct val="150000"/>
              </a:lnSpc>
              <a:spcBef>
                <a:spcPts val="1001"/>
              </a:spcBef>
              <a:buClr>
                <a:srgbClr val="ffffff"/>
              </a:buClr>
              <a:buFont typeface="Arial"/>
              <a:buChar char="•"/>
            </a:pPr>
            <a:r>
              <a:rPr b="0" lang="da-DK" sz="2000" strike="noStrike" u="none">
                <a:solidFill>
                  <a:schemeClr val="lt1"/>
                </a:solidFill>
                <a:effectLst/>
                <a:uFillTx/>
                <a:latin typeface="Calisto MT"/>
              </a:rPr>
              <a:t>Ofte pga. galdeblæresten (95%), hvor </a:t>
            </a:r>
            <a:r>
              <a:rPr b="0" i="1" lang="da-DK" sz="2000" strike="noStrike" u="none">
                <a:solidFill>
                  <a:schemeClr val="lt1"/>
                </a:solidFill>
                <a:effectLst/>
                <a:uFillTx/>
                <a:latin typeface="Calisto MT"/>
              </a:rPr>
              <a:t>ductus cysticus </a:t>
            </a:r>
            <a:r>
              <a:rPr b="0" lang="da-DK" sz="2000" strike="noStrike" u="none">
                <a:solidFill>
                  <a:schemeClr val="lt1"/>
                </a:solidFill>
                <a:effectLst/>
                <a:uFillTx/>
                <a:latin typeface="Calisto MT"/>
              </a:rPr>
              <a:t>aflukkes </a:t>
            </a:r>
            <a:endParaRPr b="0" lang="en-US" sz="2000" strike="noStrike" u="none">
              <a:solidFill>
                <a:schemeClr val="lt1"/>
              </a:solidFill>
              <a:effectLst/>
              <a:uFillTx/>
              <a:latin typeface="Calisto MT"/>
            </a:endParaRPr>
          </a:p>
        </p:txBody>
      </p:sp>
      <p:pic>
        <p:nvPicPr>
          <p:cNvPr id="260" name="Picture 2" descr="Cholecystitis Sydney | Laparoscopic Cholecystectomy Sydney | Gall Bladder  Surgery Sydney"/>
          <p:cNvPicPr/>
          <p:nvPr/>
        </p:nvPicPr>
        <p:blipFill>
          <a:blip r:embed="rId1"/>
          <a:stretch/>
        </p:blipFill>
        <p:spPr>
          <a:xfrm>
            <a:off x="8251200" y="70200"/>
            <a:ext cx="3940200" cy="3375360"/>
          </a:xfrm>
          <a:prstGeom prst="rect">
            <a:avLst/>
          </a:prstGeom>
          <a:noFill/>
          <a:ln w="0">
            <a:noFill/>
          </a:ln>
        </p:spPr>
      </p:pic>
    </p:spTree>
  </p:cSld>
  <mc:AlternateContent>
    <mc:Choice Requires="p14">
      <p:transition spd="slow" p14:dur="2000"/>
    </mc:Choice>
    <mc:Fallback>
      <p:transition spd="slow"/>
    </mc:Fallback>
  </mc:AlternateContent>
  <p:timing>
    <p:tnLst>
      <p:par>
        <p:cTn id="991" dur="indefinite" restart="never" nodeType="tmRoot">
          <p:childTnLst>
            <p:seq>
              <p:cTn id="992" dur="indefinite" nodeType="mainSeq">
                <p:childTnLst>
                  <p:par>
                    <p:cTn id="993" fill="hold">
                      <p:stCondLst>
                        <p:cond delay="indefinite"/>
                      </p:stCondLst>
                      <p:childTnLst>
                        <p:par>
                          <p:cTn id="994" fill="hold">
                            <p:stCondLst>
                              <p:cond delay="0"/>
                            </p:stCondLst>
                            <p:childTnLst>
                              <p:par>
                                <p:cTn id="995" nodeType="clickEffect" fill="hold" presetClass="entr" presetID="1">
                                  <p:stCondLst>
                                    <p:cond delay="0"/>
                                  </p:stCondLst>
                                  <p:childTnLst>
                                    <p:set>
                                      <p:cBhvr>
                                        <p:cTn id="996" dur="1" fill="hold">
                                          <p:stCondLst>
                                            <p:cond delay="0"/>
                                          </p:stCondLst>
                                        </p:cTn>
                                        <p:tgtEl>
                                          <p:spTgt spid="259">
                                            <p:txEl>
                                              <p:pRg st="1" end="1"/>
                                            </p:txEl>
                                          </p:spTgt>
                                        </p:tgtEl>
                                        <p:attrNameLst>
                                          <p:attrName>style.visibility</p:attrName>
                                        </p:attrNameLst>
                                      </p:cBhvr>
                                      <p:to>
                                        <p:strVal val="visible"/>
                                      </p:to>
                                    </p:set>
                                  </p:childTnLst>
                                </p:cTn>
                              </p:par>
                            </p:childTnLst>
                          </p:cTn>
                        </p:par>
                      </p:childTnLst>
                    </p:cTn>
                  </p:par>
                  <p:par>
                    <p:cTn id="997" fill="hold">
                      <p:stCondLst>
                        <p:cond delay="indefinite"/>
                      </p:stCondLst>
                      <p:childTnLst>
                        <p:par>
                          <p:cTn id="998" fill="hold">
                            <p:stCondLst>
                              <p:cond delay="0"/>
                            </p:stCondLst>
                            <p:childTnLst>
                              <p:par>
                                <p:cTn id="999" nodeType="clickEffect" fill="hold" presetClass="entr" presetID="1">
                                  <p:stCondLst>
                                    <p:cond delay="0"/>
                                  </p:stCondLst>
                                  <p:childTnLst>
                                    <p:set>
                                      <p:cBhvr>
                                        <p:cTn id="1000" dur="1" fill="hold">
                                          <p:stCondLst>
                                            <p:cond delay="0"/>
                                          </p:stCondLst>
                                        </p:cTn>
                                        <p:tgtEl>
                                          <p:spTgt spid="259">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1" name="Billede 5" descr=""/>
          <p:cNvPicPr/>
          <p:nvPr/>
        </p:nvPicPr>
        <p:blipFill>
          <a:blip r:embed="rId1"/>
          <a:stretch/>
        </p:blipFill>
        <p:spPr>
          <a:xfrm>
            <a:off x="6695640" y="176400"/>
            <a:ext cx="5496120" cy="3892320"/>
          </a:xfrm>
          <a:prstGeom prst="rect">
            <a:avLst/>
          </a:prstGeom>
          <a:noFill/>
          <a:ln w="0">
            <a:noFill/>
          </a:ln>
        </p:spPr>
      </p:pic>
      <p:sp>
        <p:nvSpPr>
          <p:cNvPr id="262" name="PlaceHolder 1"/>
          <p:cNvSpPr>
            <a:spLocks noGrp="1"/>
          </p:cNvSpPr>
          <p:nvPr>
            <p:ph type="title"/>
          </p:nvPr>
        </p:nvSpPr>
        <p:spPr>
          <a:xfrm>
            <a:off x="227520" y="471240"/>
            <a:ext cx="10690920" cy="1307160"/>
          </a:xfrm>
          <a:prstGeom prst="rect">
            <a:avLst/>
          </a:prstGeom>
          <a:noFill/>
          <a:ln w="0">
            <a:noFill/>
          </a:ln>
        </p:spPr>
        <p:txBody>
          <a:bodyPr lIns="91440" rIns="91440" tIns="45720" bIns="45720" anchor="t">
            <a:noAutofit/>
          </a:bodyPr>
          <a:p>
            <a:pPr indent="0" defTabSz="914400">
              <a:lnSpc>
                <a:spcPct val="100000"/>
              </a:lnSpc>
              <a:buNone/>
            </a:pPr>
            <a:r>
              <a:rPr b="0" lang="da-DK" sz="4000" spc="31" strike="noStrike" u="none" cap="all">
                <a:solidFill>
                  <a:schemeClr val="lt1"/>
                </a:solidFill>
                <a:effectLst/>
                <a:uFillTx/>
                <a:latin typeface="Univers Condensed"/>
              </a:rPr>
              <a:t>Cholecystitis</a:t>
            </a:r>
            <a:endParaRPr b="0" lang="en-US" sz="4000" strike="noStrike" u="none">
              <a:solidFill>
                <a:schemeClr val="lt1"/>
              </a:solidFill>
              <a:effectLst/>
              <a:uFillTx/>
              <a:latin typeface="Calisto MT"/>
            </a:endParaRPr>
          </a:p>
        </p:txBody>
      </p:sp>
      <p:sp>
        <p:nvSpPr>
          <p:cNvPr id="263" name="PlaceHolder 2"/>
          <p:cNvSpPr>
            <a:spLocks noGrp="1"/>
          </p:cNvSpPr>
          <p:nvPr>
            <p:ph/>
          </p:nvPr>
        </p:nvSpPr>
        <p:spPr>
          <a:xfrm>
            <a:off x="838080" y="1825560"/>
            <a:ext cx="5740920" cy="4667040"/>
          </a:xfrm>
          <a:prstGeom prst="rect">
            <a:avLst/>
          </a:prstGeom>
          <a:noFill/>
          <a:ln w="0">
            <a:noFill/>
          </a:ln>
        </p:spPr>
        <p:txBody>
          <a:bodyPr lIns="91440" rIns="91440" tIns="45720" bIns="45720" anchor="t">
            <a:normAutofit lnSpcReduction="9999"/>
          </a:bodyPr>
          <a:p>
            <a:pPr marL="228600" indent="-228600" defTabSz="914400">
              <a:lnSpc>
                <a:spcPct val="150000"/>
              </a:lnSpc>
              <a:spcBef>
                <a:spcPts val="1001"/>
              </a:spcBef>
              <a:buClr>
                <a:srgbClr val="ffffff"/>
              </a:buClr>
              <a:buFont typeface="Arial"/>
              <a:buChar char="•"/>
            </a:pPr>
            <a:r>
              <a:rPr b="1" lang="da-DK" sz="2000" strike="noStrike" u="none">
                <a:solidFill>
                  <a:schemeClr val="lt1"/>
                </a:solidFill>
                <a:effectLst/>
                <a:uFillTx/>
                <a:latin typeface="Calisto MT"/>
              </a:rPr>
              <a:t>Symptomer</a:t>
            </a:r>
            <a:r>
              <a:rPr b="0" lang="da-DK" sz="2000" strike="noStrike" u="none">
                <a:solidFill>
                  <a:schemeClr val="lt1"/>
                </a:solidFill>
                <a:effectLst/>
                <a:uFillTx/>
                <a:latin typeface="Calisto MT"/>
              </a:rPr>
              <a:t> </a:t>
            </a:r>
            <a:endParaRPr b="0" lang="en-US" sz="2000" strike="noStrike" u="none">
              <a:solidFill>
                <a:schemeClr val="lt1"/>
              </a:solidFill>
              <a:effectLst/>
              <a:uFillTx/>
              <a:latin typeface="Calisto MT"/>
            </a:endParaRPr>
          </a:p>
          <a:p>
            <a:pPr lvl="1" marL="685800" indent="-228600" defTabSz="914400">
              <a:lnSpc>
                <a:spcPct val="150000"/>
              </a:lnSpc>
              <a:spcBef>
                <a:spcPts val="499"/>
              </a:spcBef>
              <a:buClr>
                <a:srgbClr val="ff0000"/>
              </a:buClr>
              <a:buFont typeface="Arial"/>
              <a:buChar char="•"/>
            </a:pPr>
            <a:r>
              <a:rPr b="0" lang="da-DK" sz="1800" strike="noStrike" u="none">
                <a:solidFill>
                  <a:srgbClr val="ff0000"/>
                </a:solidFill>
                <a:effectLst/>
                <a:uFillTx/>
                <a:latin typeface="Calisto MT"/>
              </a:rPr>
              <a:t>Som ved galdestensanfald, men smerterne forsvinder </a:t>
            </a:r>
            <a:r>
              <a:rPr b="0" lang="da-DK" sz="1800" strike="noStrike" u="sng">
                <a:solidFill>
                  <a:srgbClr val="ff0000"/>
                </a:solidFill>
                <a:effectLst/>
                <a:uFillTx/>
                <a:latin typeface="Calisto MT"/>
              </a:rPr>
              <a:t>ikke</a:t>
            </a:r>
            <a:r>
              <a:rPr b="0" lang="da-DK" sz="1800" strike="noStrike" u="none">
                <a:solidFill>
                  <a:srgbClr val="ff0000"/>
                </a:solidFill>
                <a:effectLst/>
                <a:uFillTx/>
                <a:latin typeface="Calisto MT"/>
              </a:rPr>
              <a:t> igen</a:t>
            </a:r>
            <a:endParaRPr b="0" lang="en-US" sz="18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Calisto MT"/>
              </a:rPr>
              <a:t>Evt. påvirket AT og feber</a:t>
            </a:r>
            <a:endParaRPr b="0" lang="en-US" sz="1800" strike="noStrike" u="none">
              <a:solidFill>
                <a:schemeClr val="lt1"/>
              </a:solidFill>
              <a:effectLst/>
              <a:uFillTx/>
              <a:latin typeface="Calisto MT"/>
            </a:endParaRPr>
          </a:p>
          <a:p>
            <a:pPr marL="228600" indent="-228600" defTabSz="914400">
              <a:lnSpc>
                <a:spcPct val="150000"/>
              </a:lnSpc>
              <a:spcBef>
                <a:spcPts val="1001"/>
              </a:spcBef>
              <a:buClr>
                <a:srgbClr val="ffffff"/>
              </a:buClr>
              <a:buFont typeface="Arial"/>
              <a:buChar char="•"/>
            </a:pPr>
            <a:r>
              <a:rPr b="1" lang="da-DK" sz="2000" strike="noStrike" u="none">
                <a:solidFill>
                  <a:schemeClr val="lt1"/>
                </a:solidFill>
                <a:effectLst/>
                <a:uFillTx/>
                <a:latin typeface="Calisto MT"/>
              </a:rPr>
              <a:t>Objektive fund</a:t>
            </a:r>
            <a:endParaRPr b="0" lang="en-US" sz="2000" strike="noStrike" u="none">
              <a:solidFill>
                <a:schemeClr val="lt1"/>
              </a:solidFill>
              <a:effectLst/>
              <a:uFillTx/>
              <a:latin typeface="Calisto MT"/>
            </a:endParaRPr>
          </a:p>
          <a:p>
            <a:pPr lvl="1" marL="685800" indent="-228600" defTabSz="914400">
              <a:lnSpc>
                <a:spcPct val="150000"/>
              </a:lnSpc>
              <a:spcBef>
                <a:spcPts val="499"/>
              </a:spcBef>
              <a:buClr>
                <a:srgbClr val="ff0000"/>
              </a:buClr>
              <a:buFont typeface="Arial"/>
              <a:buChar char="•"/>
            </a:pPr>
            <a:r>
              <a:rPr b="0" lang="da-DK" sz="1800" strike="noStrike" u="none">
                <a:solidFill>
                  <a:srgbClr val="ff0000"/>
                </a:solidFill>
                <a:effectLst/>
                <a:uFillTx/>
                <a:latin typeface="Calisto MT"/>
              </a:rPr>
              <a:t>Ømhed under højre kurvatur</a:t>
            </a:r>
            <a:endParaRPr b="0" lang="en-US" sz="1800" strike="noStrike" u="none">
              <a:solidFill>
                <a:schemeClr val="lt1"/>
              </a:solidFill>
              <a:effectLst/>
              <a:uFillTx/>
              <a:latin typeface="Calisto MT"/>
            </a:endParaRPr>
          </a:p>
          <a:p>
            <a:pPr marL="228600" indent="-228600" defTabSz="914400">
              <a:lnSpc>
                <a:spcPct val="150000"/>
              </a:lnSpc>
              <a:spcBef>
                <a:spcPts val="1001"/>
              </a:spcBef>
              <a:buClr>
                <a:srgbClr val="ffffff"/>
              </a:buClr>
              <a:buFont typeface="Arial"/>
              <a:buChar char="•"/>
            </a:pPr>
            <a:r>
              <a:rPr b="1" lang="da-DK" sz="2000" strike="noStrike" u="none">
                <a:solidFill>
                  <a:schemeClr val="lt1"/>
                </a:solidFill>
                <a:effectLst/>
                <a:uFillTx/>
                <a:latin typeface="Calisto MT"/>
              </a:rPr>
              <a:t>Diagnose</a:t>
            </a:r>
            <a:endParaRPr b="0" lang="en-US" sz="20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Calisto MT"/>
              </a:rPr>
              <a:t>BP med forhøjede infektionstal og evt. påvirkede lever-galdetal </a:t>
            </a:r>
            <a:endParaRPr b="0" lang="en-US" sz="18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da-DK" sz="1800" strike="noStrike" u="sng">
                <a:solidFill>
                  <a:schemeClr val="lt1"/>
                </a:solidFill>
                <a:effectLst/>
                <a:uFillTx/>
                <a:latin typeface="Calisto MT"/>
              </a:rPr>
              <a:t>UL</a:t>
            </a:r>
            <a:r>
              <a:rPr b="0" lang="da-DK" sz="1800" strike="noStrike" u="sng">
                <a:solidFill>
                  <a:srgbClr val="ff0000"/>
                </a:solidFill>
                <a:effectLst/>
                <a:uFillTx/>
                <a:latin typeface="Calisto MT"/>
              </a:rPr>
              <a:t> </a:t>
            </a:r>
            <a:r>
              <a:rPr b="0" lang="da-DK" sz="1800" strike="noStrike" u="sng">
                <a:solidFill>
                  <a:schemeClr val="lt1"/>
                </a:solidFill>
                <a:effectLst/>
                <a:uFillTx/>
                <a:latin typeface="Calisto MT"/>
              </a:rPr>
              <a:t>med fortykket galdeblærevæg</a:t>
            </a:r>
            <a:endParaRPr b="0" lang="en-US" sz="1800" strike="noStrike" u="none">
              <a:solidFill>
                <a:schemeClr val="lt1"/>
              </a:solidFill>
              <a:effectLst/>
              <a:uFillTx/>
              <a:latin typeface="Calisto MT"/>
            </a:endParaRPr>
          </a:p>
        </p:txBody>
      </p:sp>
      <p:pic>
        <p:nvPicPr>
          <p:cNvPr id="264" name="Billede 4" descr=""/>
          <p:cNvPicPr/>
          <p:nvPr/>
        </p:nvPicPr>
        <p:blipFill>
          <a:blip r:embed="rId2"/>
          <a:srcRect l="11288" t="0" r="0" b="0"/>
          <a:stretch/>
        </p:blipFill>
        <p:spPr>
          <a:xfrm>
            <a:off x="8450280" y="4041360"/>
            <a:ext cx="3741480" cy="2816280"/>
          </a:xfrm>
          <a:prstGeom prst="rect">
            <a:avLst/>
          </a:prstGeom>
          <a:noFill/>
          <a:ln w="0">
            <a:noFill/>
          </a:ln>
        </p:spPr>
      </p:pic>
    </p:spTree>
  </p:cSld>
  <mc:AlternateContent>
    <mc:Choice Requires="p14">
      <p:transition spd="slow" p14:dur="2000"/>
    </mc:Choice>
    <mc:Fallback>
      <p:transition spd="slow"/>
    </mc:Fallback>
  </mc:AlternateContent>
  <p:timing>
    <p:tnLst>
      <p:par>
        <p:cTn id="1001" dur="indefinite" restart="never" nodeType="tmRoot">
          <p:childTnLst>
            <p:seq>
              <p:cTn id="1002" dur="indefinite" nodeType="mainSeq">
                <p:childTnLst>
                  <p:par>
                    <p:cTn id="1003" fill="hold">
                      <p:stCondLst>
                        <p:cond delay="indefinite"/>
                      </p:stCondLst>
                      <p:childTnLst>
                        <p:par>
                          <p:cTn id="1004" fill="hold">
                            <p:stCondLst>
                              <p:cond delay="0"/>
                            </p:stCondLst>
                            <p:childTnLst>
                              <p:par>
                                <p:cTn id="1005" nodeType="clickEffect" fill="hold" presetClass="entr" presetID="1">
                                  <p:stCondLst>
                                    <p:cond delay="0"/>
                                  </p:stCondLst>
                                  <p:childTnLst>
                                    <p:set>
                                      <p:cBhvr>
                                        <p:cTn id="1006" dur="1" fill="hold">
                                          <p:stCondLst>
                                            <p:cond delay="0"/>
                                          </p:stCondLst>
                                        </p:cTn>
                                        <p:tgtEl>
                                          <p:spTgt spid="263">
                                            <p:txEl>
                                              <p:pRg st="3" end="3"/>
                                            </p:txEl>
                                          </p:spTgt>
                                        </p:tgtEl>
                                        <p:attrNameLst>
                                          <p:attrName>style.visibility</p:attrName>
                                        </p:attrNameLst>
                                      </p:cBhvr>
                                      <p:to>
                                        <p:strVal val="visible"/>
                                      </p:to>
                                    </p:set>
                                  </p:childTnLst>
                                </p:cTn>
                              </p:par>
                              <p:par>
                                <p:cTn id="1007" nodeType="withEffect" fill="hold" presetClass="entr" presetID="1">
                                  <p:stCondLst>
                                    <p:cond delay="0"/>
                                  </p:stCondLst>
                                  <p:childTnLst>
                                    <p:set>
                                      <p:cBhvr>
                                        <p:cTn id="1008" dur="1" fill="hold">
                                          <p:stCondLst>
                                            <p:cond delay="0"/>
                                          </p:stCondLst>
                                        </p:cTn>
                                        <p:tgtEl>
                                          <p:spTgt spid="263">
                                            <p:txEl>
                                              <p:pRg st="4" end="4"/>
                                            </p:txEl>
                                          </p:spTgt>
                                        </p:tgtEl>
                                        <p:attrNameLst>
                                          <p:attrName>style.visibility</p:attrName>
                                        </p:attrNameLst>
                                      </p:cBhvr>
                                      <p:to>
                                        <p:strVal val="visible"/>
                                      </p:to>
                                    </p:set>
                                  </p:childTnLst>
                                </p:cTn>
                              </p:par>
                            </p:childTnLst>
                          </p:cTn>
                        </p:par>
                      </p:childTnLst>
                    </p:cTn>
                  </p:par>
                  <p:par>
                    <p:cTn id="1009" fill="hold">
                      <p:stCondLst>
                        <p:cond delay="indefinite"/>
                      </p:stCondLst>
                      <p:childTnLst>
                        <p:par>
                          <p:cTn id="1010" fill="hold">
                            <p:stCondLst>
                              <p:cond delay="0"/>
                            </p:stCondLst>
                            <p:childTnLst>
                              <p:par>
                                <p:cTn id="1011" nodeType="clickEffect" fill="hold" presetClass="entr" presetID="1">
                                  <p:stCondLst>
                                    <p:cond delay="0"/>
                                  </p:stCondLst>
                                  <p:childTnLst>
                                    <p:set>
                                      <p:cBhvr>
                                        <p:cTn id="1012" dur="1" fill="hold">
                                          <p:stCondLst>
                                            <p:cond delay="0"/>
                                          </p:stCondLst>
                                        </p:cTn>
                                        <p:tgtEl>
                                          <p:spTgt spid="263">
                                            <p:txEl>
                                              <p:pRg st="5" end="5"/>
                                            </p:txEl>
                                          </p:spTgt>
                                        </p:tgtEl>
                                        <p:attrNameLst>
                                          <p:attrName>style.visibility</p:attrName>
                                        </p:attrNameLst>
                                      </p:cBhvr>
                                      <p:to>
                                        <p:strVal val="visible"/>
                                      </p:to>
                                    </p:set>
                                  </p:childTnLst>
                                </p:cTn>
                              </p:par>
                              <p:par>
                                <p:cTn id="1013" nodeType="withEffect" fill="hold" presetClass="entr" presetID="1">
                                  <p:stCondLst>
                                    <p:cond delay="0"/>
                                  </p:stCondLst>
                                  <p:childTnLst>
                                    <p:set>
                                      <p:cBhvr>
                                        <p:cTn id="1014" dur="1" fill="hold">
                                          <p:stCondLst>
                                            <p:cond delay="0"/>
                                          </p:stCondLst>
                                        </p:cTn>
                                        <p:tgtEl>
                                          <p:spTgt spid="263">
                                            <p:txEl>
                                              <p:pRg st="6" end="6"/>
                                            </p:txEl>
                                          </p:spTgt>
                                        </p:tgtEl>
                                        <p:attrNameLst>
                                          <p:attrName>style.visibility</p:attrName>
                                        </p:attrNameLst>
                                      </p:cBhvr>
                                      <p:to>
                                        <p:strVal val="visible"/>
                                      </p:to>
                                    </p:set>
                                  </p:childTnLst>
                                </p:cTn>
                              </p:par>
                              <p:par>
                                <p:cTn id="1015" nodeType="withEffect" fill="hold" presetClass="entr" presetID="1">
                                  <p:stCondLst>
                                    <p:cond delay="0"/>
                                  </p:stCondLst>
                                  <p:childTnLst>
                                    <p:set>
                                      <p:cBhvr>
                                        <p:cTn id="1016" dur="1" fill="hold">
                                          <p:stCondLst>
                                            <p:cond delay="0"/>
                                          </p:stCondLst>
                                        </p:cTn>
                                        <p:tgtEl>
                                          <p:spTgt spid="263">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PlaceHolder 1"/>
          <p:cNvSpPr>
            <a:spLocks noGrp="1"/>
          </p:cNvSpPr>
          <p:nvPr>
            <p:ph type="title"/>
          </p:nvPr>
        </p:nvSpPr>
        <p:spPr>
          <a:xfrm>
            <a:off x="227520" y="471240"/>
            <a:ext cx="10690920" cy="1307160"/>
          </a:xfrm>
          <a:prstGeom prst="rect">
            <a:avLst/>
          </a:prstGeom>
          <a:noFill/>
          <a:ln w="0">
            <a:noFill/>
          </a:ln>
        </p:spPr>
        <p:txBody>
          <a:bodyPr lIns="91440" rIns="91440" tIns="45720" bIns="45720" anchor="t">
            <a:noAutofit/>
          </a:bodyPr>
          <a:p>
            <a:pPr indent="0" defTabSz="914400">
              <a:lnSpc>
                <a:spcPct val="100000"/>
              </a:lnSpc>
              <a:buNone/>
            </a:pPr>
            <a:r>
              <a:rPr b="0" lang="da-DK" sz="4000" spc="31" strike="noStrike" u="none" cap="all">
                <a:solidFill>
                  <a:schemeClr val="lt1"/>
                </a:solidFill>
                <a:effectLst/>
                <a:uFillTx/>
                <a:latin typeface="Univers Condensed"/>
              </a:rPr>
              <a:t>Cholecystitis</a:t>
            </a:r>
            <a:endParaRPr b="0" lang="en-US" sz="4000" strike="noStrike" u="none">
              <a:solidFill>
                <a:schemeClr val="lt1"/>
              </a:solidFill>
              <a:effectLst/>
              <a:uFillTx/>
              <a:latin typeface="Calisto MT"/>
            </a:endParaRPr>
          </a:p>
        </p:txBody>
      </p:sp>
      <p:sp>
        <p:nvSpPr>
          <p:cNvPr id="266" name="PlaceHolder 2"/>
          <p:cNvSpPr>
            <a:spLocks noGrp="1"/>
          </p:cNvSpPr>
          <p:nvPr>
            <p:ph/>
          </p:nvPr>
        </p:nvSpPr>
        <p:spPr>
          <a:xfrm>
            <a:off x="227520" y="1338120"/>
            <a:ext cx="10690920" cy="4182480"/>
          </a:xfrm>
          <a:prstGeom prst="rect">
            <a:avLst/>
          </a:prstGeom>
          <a:noFill/>
          <a:ln w="0">
            <a:noFill/>
          </a:ln>
        </p:spPr>
        <p:txBody>
          <a:bodyPr lIns="91440" rIns="91440" tIns="45720" bIns="45720" anchor="t">
            <a:normAutofit lnSpcReduction="9999"/>
          </a:bodyPr>
          <a:p>
            <a:pPr indent="0" defTabSz="914400">
              <a:lnSpc>
                <a:spcPct val="150000"/>
              </a:lnSpc>
              <a:spcBef>
                <a:spcPts val="1001"/>
              </a:spcBef>
              <a:buNone/>
              <a:tabLst>
                <a:tab algn="l" pos="0"/>
              </a:tabLst>
            </a:pPr>
            <a:r>
              <a:rPr b="1" lang="da-DK" sz="2000" strike="noStrike" u="none">
                <a:solidFill>
                  <a:schemeClr val="lt1"/>
                </a:solidFill>
                <a:effectLst/>
                <a:uFillTx/>
                <a:latin typeface="Calisto MT"/>
              </a:rPr>
              <a:t>Ubehandlet</a:t>
            </a:r>
            <a:r>
              <a:rPr b="0" lang="da-DK" sz="2000" strike="noStrike" u="none">
                <a:solidFill>
                  <a:schemeClr val="lt1"/>
                </a:solidFill>
                <a:effectLst/>
                <a:uFillTx/>
                <a:latin typeface="Calisto MT"/>
              </a:rPr>
              <a:t> </a:t>
            </a:r>
            <a:endParaRPr b="0" lang="en-US" sz="2000" strike="noStrike" u="none">
              <a:solidFill>
                <a:schemeClr val="lt1"/>
              </a:solidFill>
              <a:effectLst/>
              <a:uFillTx/>
              <a:latin typeface="Calisto MT"/>
            </a:endParaRPr>
          </a:p>
          <a:p>
            <a:pPr marL="228600" indent="-228600" defTabSz="914400">
              <a:lnSpc>
                <a:spcPct val="150000"/>
              </a:lnSpc>
              <a:spcBef>
                <a:spcPts val="1001"/>
              </a:spcBef>
              <a:buClr>
                <a:srgbClr val="ffffff"/>
              </a:buClr>
              <a:buFont typeface="Arial"/>
              <a:buChar char="•"/>
              <a:tabLst>
                <a:tab algn="l" pos="0"/>
              </a:tabLst>
            </a:pPr>
            <a:r>
              <a:rPr b="0" lang="da-DK" sz="2000" strike="noStrike" u="none">
                <a:solidFill>
                  <a:schemeClr val="lt1"/>
                </a:solidFill>
                <a:effectLst/>
                <a:uFillTx/>
                <a:latin typeface="Calisto MT"/>
              </a:rPr>
              <a:t>De fleste tilfælde forsvinde af sig selv i løbet af 5-6 dage</a:t>
            </a:r>
            <a:endParaRPr b="0" lang="en-US" sz="2000" strike="noStrike" u="none">
              <a:solidFill>
                <a:schemeClr val="lt1"/>
              </a:solidFill>
              <a:effectLst/>
              <a:uFillTx/>
              <a:latin typeface="Calisto MT"/>
            </a:endParaRPr>
          </a:p>
          <a:p>
            <a:pPr marL="228600" indent="-228600" defTabSz="914400">
              <a:lnSpc>
                <a:spcPct val="150000"/>
              </a:lnSpc>
              <a:spcBef>
                <a:spcPts val="1001"/>
              </a:spcBef>
              <a:buClr>
                <a:srgbClr val="ff0000"/>
              </a:buClr>
              <a:buFont typeface="Arial"/>
              <a:buChar char="•"/>
              <a:tabLst>
                <a:tab algn="l" pos="0"/>
              </a:tabLst>
            </a:pPr>
            <a:r>
              <a:rPr b="0" lang="da-DK" sz="2000" strike="noStrike" u="none">
                <a:solidFill>
                  <a:srgbClr val="ff0000"/>
                </a:solidFill>
                <a:effectLst/>
                <a:uFillTx/>
                <a:latin typeface="Calisto MT"/>
              </a:rPr>
              <a:t>Ved galdesten som årsag = ofte recidiv </a:t>
            </a:r>
            <a:r>
              <a:rPr b="0" lang="da-DK" sz="2000" strike="noStrike" u="none">
                <a:solidFill>
                  <a:srgbClr val="ff0000"/>
                </a:solidFill>
                <a:effectLst/>
                <a:uFillTx/>
                <a:latin typeface="Wingdings"/>
              </a:rPr>
              <a:t></a:t>
            </a:r>
            <a:r>
              <a:rPr b="0" lang="da-DK" sz="2000" strike="noStrike" u="none">
                <a:solidFill>
                  <a:srgbClr val="ff0000"/>
                </a:solidFill>
                <a:effectLst/>
                <a:uFillTx/>
                <a:latin typeface="Calisto MT"/>
              </a:rPr>
              <a:t> cholecystektomi</a:t>
            </a:r>
            <a:endParaRPr b="0" lang="en-US" sz="2000" strike="noStrike" u="none">
              <a:solidFill>
                <a:schemeClr val="lt1"/>
              </a:solidFill>
              <a:effectLst/>
              <a:uFillTx/>
              <a:latin typeface="Calisto MT"/>
            </a:endParaRPr>
          </a:p>
          <a:p>
            <a:pPr indent="0" defTabSz="914400">
              <a:lnSpc>
                <a:spcPct val="150000"/>
              </a:lnSpc>
              <a:spcBef>
                <a:spcPts val="1001"/>
              </a:spcBef>
              <a:buNone/>
              <a:tabLst>
                <a:tab algn="l" pos="0"/>
              </a:tabLst>
            </a:pPr>
            <a:r>
              <a:rPr b="1" lang="da-DK" sz="2000" strike="noStrike" u="none">
                <a:solidFill>
                  <a:schemeClr val="lt1"/>
                </a:solidFill>
                <a:effectLst/>
                <a:uFillTx/>
                <a:latin typeface="Calisto MT"/>
              </a:rPr>
              <a:t>Behandling</a:t>
            </a:r>
            <a:endParaRPr b="0" lang="en-US" sz="2000" strike="noStrike" u="none">
              <a:solidFill>
                <a:schemeClr val="lt1"/>
              </a:solidFill>
              <a:effectLst/>
              <a:uFillTx/>
              <a:latin typeface="Calisto MT"/>
            </a:endParaRPr>
          </a:p>
          <a:p>
            <a:pPr marL="228600" indent="-228600" defTabSz="914400">
              <a:lnSpc>
                <a:spcPct val="150000"/>
              </a:lnSpc>
              <a:spcBef>
                <a:spcPts val="1001"/>
              </a:spcBef>
              <a:buClr>
                <a:srgbClr val="ffffff"/>
              </a:buClr>
              <a:buFont typeface="Arial"/>
              <a:buChar char="•"/>
              <a:tabLst>
                <a:tab algn="l" pos="0"/>
              </a:tabLst>
            </a:pPr>
            <a:r>
              <a:rPr b="0" lang="da-DK" sz="2000" strike="noStrike" u="none">
                <a:solidFill>
                  <a:schemeClr val="lt1"/>
                </a:solidFill>
                <a:effectLst/>
                <a:uFillTx/>
                <a:latin typeface="Calisto MT"/>
              </a:rPr>
              <a:t>Cholecystitis </a:t>
            </a:r>
            <a:r>
              <a:rPr b="1" lang="da-DK" sz="2000" strike="noStrike" u="none">
                <a:solidFill>
                  <a:schemeClr val="lt1"/>
                </a:solidFill>
                <a:effectLst/>
                <a:uFillTx/>
                <a:latin typeface="Calisto MT"/>
              </a:rPr>
              <a:t>med </a:t>
            </a:r>
            <a:r>
              <a:rPr b="0" lang="da-DK" sz="2000" strike="noStrike" u="none">
                <a:solidFill>
                  <a:schemeClr val="lt1"/>
                </a:solidFill>
                <a:effectLst/>
                <a:uFillTx/>
                <a:latin typeface="Calisto MT"/>
              </a:rPr>
              <a:t>tegn til galdesten = akut cholecystektomi</a:t>
            </a:r>
            <a:endParaRPr b="0" lang="en-US" sz="20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tabLst>
                <a:tab algn="l" pos="0"/>
              </a:tabLst>
            </a:pPr>
            <a:r>
              <a:rPr b="0" lang="da-DK" sz="1800" strike="noStrike" u="none">
                <a:solidFill>
                  <a:schemeClr val="lt1"/>
                </a:solidFill>
                <a:effectLst/>
                <a:uFillTx/>
                <a:latin typeface="Calisto MT"/>
              </a:rPr>
              <a:t>Medmindre de har haft symptomer i 5-6 dage. Så udskydes det nogle måneder.</a:t>
            </a:r>
            <a:endParaRPr b="0" lang="en-US" sz="1800" strike="noStrike" u="none">
              <a:solidFill>
                <a:schemeClr val="lt1"/>
              </a:solidFill>
              <a:effectLst/>
              <a:uFillTx/>
              <a:latin typeface="Calisto MT"/>
            </a:endParaRPr>
          </a:p>
          <a:p>
            <a:pPr marL="228600" indent="-228600" defTabSz="914400">
              <a:lnSpc>
                <a:spcPct val="150000"/>
              </a:lnSpc>
              <a:spcBef>
                <a:spcPts val="1001"/>
              </a:spcBef>
              <a:buClr>
                <a:srgbClr val="ffffff"/>
              </a:buClr>
              <a:buFont typeface="Arial"/>
              <a:buChar char="•"/>
              <a:tabLst>
                <a:tab algn="l" pos="0"/>
              </a:tabLst>
            </a:pPr>
            <a:r>
              <a:rPr b="0" lang="da-DK" sz="2000" strike="noStrike" u="none">
                <a:solidFill>
                  <a:schemeClr val="lt1"/>
                </a:solidFill>
                <a:effectLst/>
                <a:uFillTx/>
                <a:latin typeface="Calisto MT"/>
              </a:rPr>
              <a:t>Cholecystitis </a:t>
            </a:r>
            <a:r>
              <a:rPr b="1" lang="da-DK" sz="2000" strike="noStrike" u="none">
                <a:solidFill>
                  <a:schemeClr val="lt1"/>
                </a:solidFill>
                <a:effectLst/>
                <a:uFillTx/>
                <a:latin typeface="Calisto MT"/>
              </a:rPr>
              <a:t>uden </a:t>
            </a:r>
            <a:r>
              <a:rPr b="0" lang="da-DK" sz="2000" strike="noStrike" u="none">
                <a:solidFill>
                  <a:schemeClr val="lt1"/>
                </a:solidFill>
                <a:effectLst/>
                <a:uFillTx/>
                <a:latin typeface="Calisto MT"/>
              </a:rPr>
              <a:t>tegn til galdesten = dræn i galdeblæren</a:t>
            </a:r>
            <a:endParaRPr b="0" lang="en-US" sz="20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tabLst>
                <a:tab algn="l" pos="0"/>
              </a:tabLst>
            </a:pPr>
            <a:r>
              <a:rPr b="0" lang="da-DK" sz="1800" strike="noStrike" u="none">
                <a:solidFill>
                  <a:schemeClr val="lt1"/>
                </a:solidFill>
                <a:effectLst/>
                <a:uFillTx/>
                <a:latin typeface="Calisto MT"/>
              </a:rPr>
              <a:t>Har man været svært påvirket, da evt. elektiv cholecystektomi</a:t>
            </a:r>
            <a:endParaRPr b="0" lang="en-US" sz="1800" strike="noStrike" u="none">
              <a:solidFill>
                <a:schemeClr val="lt1"/>
              </a:solidFill>
              <a:effectLst/>
              <a:uFillTx/>
              <a:latin typeface="Calisto MT"/>
            </a:endParaRPr>
          </a:p>
        </p:txBody>
      </p:sp>
      <p:pic>
        <p:nvPicPr>
          <p:cNvPr id="267" name="Picture 2" descr="Innføringen av en-port laparoskopi ved AHUS - Kirurgen"/>
          <p:cNvPicPr/>
          <p:nvPr/>
        </p:nvPicPr>
        <p:blipFill>
          <a:blip r:embed="rId1"/>
          <a:stretch/>
        </p:blipFill>
        <p:spPr>
          <a:xfrm>
            <a:off x="8723520" y="136800"/>
            <a:ext cx="3299760" cy="4399920"/>
          </a:xfrm>
          <a:prstGeom prst="rect">
            <a:avLst/>
          </a:prstGeom>
          <a:noFill/>
          <a:ln w="0">
            <a:noFill/>
          </a:ln>
        </p:spPr>
      </p:pic>
    </p:spTree>
  </p:cSld>
  <mc:AlternateContent>
    <mc:Choice Requires="p14">
      <p:transition spd="slow" p14:dur="2000"/>
    </mc:Choice>
    <mc:Fallback>
      <p:transition spd="slow"/>
    </mc:Fallback>
  </mc:AlternateContent>
  <p:timing>
    <p:tnLst>
      <p:par>
        <p:cTn id="1017" dur="indefinite" restart="never" nodeType="tmRoot">
          <p:childTnLst>
            <p:seq>
              <p:cTn id="1018" dur="indefinite" nodeType="mainSeq">
                <p:childTnLst>
                  <p:par>
                    <p:cTn id="1019" fill="hold">
                      <p:stCondLst>
                        <p:cond delay="indefinite"/>
                      </p:stCondLst>
                      <p:childTnLst>
                        <p:par>
                          <p:cTn id="1020" fill="hold">
                            <p:stCondLst>
                              <p:cond delay="0"/>
                            </p:stCondLst>
                            <p:childTnLst>
                              <p:par>
                                <p:cTn id="1021" nodeType="clickEffect" fill="hold" presetClass="entr" presetID="1">
                                  <p:stCondLst>
                                    <p:cond delay="0"/>
                                  </p:stCondLst>
                                  <p:childTnLst>
                                    <p:set>
                                      <p:cBhvr>
                                        <p:cTn id="1022" dur="1" fill="hold">
                                          <p:stCondLst>
                                            <p:cond delay="0"/>
                                          </p:stCondLst>
                                        </p:cTn>
                                        <p:tgtEl>
                                          <p:spTgt spid="266">
                                            <p:txEl>
                                              <p:pRg st="3" end="3"/>
                                            </p:txEl>
                                          </p:spTgt>
                                        </p:tgtEl>
                                        <p:attrNameLst>
                                          <p:attrName>style.visibility</p:attrName>
                                        </p:attrNameLst>
                                      </p:cBhvr>
                                      <p:to>
                                        <p:strVal val="visible"/>
                                      </p:to>
                                    </p:set>
                                  </p:childTnLst>
                                </p:cTn>
                              </p:par>
                              <p:par>
                                <p:cTn id="1023" nodeType="withEffect" fill="hold" presetClass="entr" presetID="1">
                                  <p:stCondLst>
                                    <p:cond delay="0"/>
                                  </p:stCondLst>
                                  <p:childTnLst>
                                    <p:set>
                                      <p:cBhvr>
                                        <p:cTn id="1024" dur="1" fill="hold">
                                          <p:stCondLst>
                                            <p:cond delay="0"/>
                                          </p:stCondLst>
                                        </p:cTn>
                                        <p:tgtEl>
                                          <p:spTgt spid="266">
                                            <p:txEl>
                                              <p:pRg st="4" end="4"/>
                                            </p:txEl>
                                          </p:spTgt>
                                        </p:tgtEl>
                                        <p:attrNameLst>
                                          <p:attrName>style.visibility</p:attrName>
                                        </p:attrNameLst>
                                      </p:cBhvr>
                                      <p:to>
                                        <p:strVal val="visible"/>
                                      </p:to>
                                    </p:set>
                                  </p:childTnLst>
                                </p:cTn>
                              </p:par>
                              <p:par>
                                <p:cTn id="1025" nodeType="withEffect" fill="hold" presetClass="entr" presetID="1">
                                  <p:stCondLst>
                                    <p:cond delay="0"/>
                                  </p:stCondLst>
                                  <p:childTnLst>
                                    <p:set>
                                      <p:cBhvr>
                                        <p:cTn id="1026" dur="1" fill="hold">
                                          <p:stCondLst>
                                            <p:cond delay="0"/>
                                          </p:stCondLst>
                                        </p:cTn>
                                        <p:tgtEl>
                                          <p:spTgt spid="266">
                                            <p:txEl>
                                              <p:pRg st="5" end="5"/>
                                            </p:txEl>
                                          </p:spTgt>
                                        </p:tgtEl>
                                        <p:attrNameLst>
                                          <p:attrName>style.visibility</p:attrName>
                                        </p:attrNameLst>
                                      </p:cBhvr>
                                      <p:to>
                                        <p:strVal val="visible"/>
                                      </p:to>
                                    </p:set>
                                  </p:childTnLst>
                                </p:cTn>
                              </p:par>
                            </p:childTnLst>
                          </p:cTn>
                        </p:par>
                      </p:childTnLst>
                    </p:cTn>
                  </p:par>
                  <p:par>
                    <p:cTn id="1027" fill="hold">
                      <p:stCondLst>
                        <p:cond delay="indefinite"/>
                      </p:stCondLst>
                      <p:childTnLst>
                        <p:par>
                          <p:cTn id="1028" fill="hold">
                            <p:stCondLst>
                              <p:cond delay="0"/>
                            </p:stCondLst>
                            <p:childTnLst>
                              <p:par>
                                <p:cTn id="1029" nodeType="clickEffect" fill="hold" presetClass="entr" presetID="1">
                                  <p:stCondLst>
                                    <p:cond delay="0"/>
                                  </p:stCondLst>
                                  <p:childTnLst>
                                    <p:set>
                                      <p:cBhvr>
                                        <p:cTn id="1030" dur="1" fill="hold">
                                          <p:stCondLst>
                                            <p:cond delay="0"/>
                                          </p:stCondLst>
                                        </p:cTn>
                                        <p:tgtEl>
                                          <p:spTgt spid="266">
                                            <p:txEl>
                                              <p:pRg st="6" end="6"/>
                                            </p:txEl>
                                          </p:spTgt>
                                        </p:tgtEl>
                                        <p:attrNameLst>
                                          <p:attrName>style.visibility</p:attrName>
                                        </p:attrNameLst>
                                      </p:cBhvr>
                                      <p:to>
                                        <p:strVal val="visible"/>
                                      </p:to>
                                    </p:set>
                                  </p:childTnLst>
                                </p:cTn>
                              </p:par>
                              <p:par>
                                <p:cTn id="1031" nodeType="withEffect" fill="hold" presetClass="entr" presetID="1">
                                  <p:stCondLst>
                                    <p:cond delay="0"/>
                                  </p:stCondLst>
                                  <p:childTnLst>
                                    <p:set>
                                      <p:cBhvr>
                                        <p:cTn id="1032" dur="1" fill="hold">
                                          <p:stCondLst>
                                            <p:cond delay="0"/>
                                          </p:stCondLst>
                                        </p:cTn>
                                        <p:tgtEl>
                                          <p:spTgt spid="266">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8" name="Billede 3" descr=""/>
          <p:cNvPicPr/>
          <p:nvPr/>
        </p:nvPicPr>
        <p:blipFill>
          <a:blip r:embed="rId1"/>
          <a:stretch/>
        </p:blipFill>
        <p:spPr>
          <a:xfrm>
            <a:off x="7491240" y="2904840"/>
            <a:ext cx="4509000" cy="3864960"/>
          </a:xfrm>
          <a:prstGeom prst="rect">
            <a:avLst/>
          </a:prstGeom>
          <a:noFill/>
          <a:ln w="0">
            <a:noFill/>
          </a:ln>
        </p:spPr>
      </p:pic>
      <p:sp>
        <p:nvSpPr>
          <p:cNvPr id="269" name="PlaceHolder 1"/>
          <p:cNvSpPr>
            <a:spLocks noGrp="1"/>
          </p:cNvSpPr>
          <p:nvPr>
            <p:ph type="title"/>
          </p:nvPr>
        </p:nvSpPr>
        <p:spPr>
          <a:xfrm>
            <a:off x="227520" y="471240"/>
            <a:ext cx="10690920" cy="1307160"/>
          </a:xfrm>
          <a:prstGeom prst="rect">
            <a:avLst/>
          </a:prstGeom>
          <a:noFill/>
          <a:ln w="0">
            <a:noFill/>
          </a:ln>
        </p:spPr>
        <p:txBody>
          <a:bodyPr lIns="91440" rIns="91440" tIns="45720" bIns="45720" anchor="t">
            <a:noAutofit/>
          </a:bodyPr>
          <a:p>
            <a:pPr indent="0" defTabSz="914400">
              <a:lnSpc>
                <a:spcPct val="100000"/>
              </a:lnSpc>
              <a:buNone/>
            </a:pPr>
            <a:r>
              <a:rPr b="0" lang="da-DK" sz="4000" spc="31" strike="noStrike" u="none" cap="all">
                <a:solidFill>
                  <a:schemeClr val="lt1"/>
                </a:solidFill>
                <a:effectLst/>
                <a:uFillTx/>
                <a:latin typeface="Univers Condensed"/>
              </a:rPr>
              <a:t>Choledocholithiasis</a:t>
            </a:r>
            <a:endParaRPr b="0" lang="en-US" sz="4000" strike="noStrike" u="none">
              <a:solidFill>
                <a:schemeClr val="lt1"/>
              </a:solidFill>
              <a:effectLst/>
              <a:uFillTx/>
              <a:latin typeface="Calisto MT"/>
            </a:endParaRPr>
          </a:p>
        </p:txBody>
      </p:sp>
      <p:sp>
        <p:nvSpPr>
          <p:cNvPr id="270" name="PlaceHolder 2"/>
          <p:cNvSpPr>
            <a:spLocks noGrp="1"/>
          </p:cNvSpPr>
          <p:nvPr>
            <p:ph/>
          </p:nvPr>
        </p:nvSpPr>
        <p:spPr>
          <a:xfrm>
            <a:off x="838080" y="2054880"/>
            <a:ext cx="10515240" cy="4350960"/>
          </a:xfrm>
          <a:prstGeom prst="rect">
            <a:avLst/>
          </a:prstGeom>
          <a:noFill/>
          <a:ln w="0">
            <a:noFill/>
          </a:ln>
        </p:spPr>
        <p:txBody>
          <a:bodyPr lIns="91440" rIns="91440" tIns="45720" bIns="45720" anchor="t">
            <a:normAutofit/>
          </a:bodyPr>
          <a:p>
            <a:pPr marL="228600" indent="-228600" defTabSz="914400">
              <a:lnSpc>
                <a:spcPct val="150000"/>
              </a:lnSpc>
              <a:spcBef>
                <a:spcPts val="1001"/>
              </a:spcBef>
              <a:buClr>
                <a:srgbClr val="ffffff"/>
              </a:buClr>
              <a:buFont typeface="Arial"/>
              <a:buChar char="•"/>
            </a:pPr>
            <a:r>
              <a:rPr b="0" lang="da-DK" sz="2000" strike="noStrike" u="none">
                <a:solidFill>
                  <a:schemeClr val="lt1"/>
                </a:solidFill>
                <a:effectLst/>
                <a:uFillTx/>
                <a:latin typeface="Calisto MT"/>
              </a:rPr>
              <a:t>Choledocholithiasis = </a:t>
            </a:r>
            <a:r>
              <a:rPr b="0" lang="da-DK" sz="2000" strike="noStrike" u="none">
                <a:solidFill>
                  <a:srgbClr val="ff0000"/>
                </a:solidFill>
                <a:effectLst/>
                <a:uFillTx/>
                <a:latin typeface="Calisto MT"/>
              </a:rPr>
              <a:t>Sten i de fraførende galdeveje </a:t>
            </a:r>
            <a:endParaRPr b="0" lang="en-US" sz="20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i="1" lang="da-DK" sz="1800" strike="noStrike" u="none">
                <a:solidFill>
                  <a:schemeClr val="lt1"/>
                </a:solidFill>
                <a:effectLst/>
                <a:uFillTx/>
                <a:latin typeface="Calisto MT"/>
              </a:rPr>
              <a:t>ductus hepaticus </a:t>
            </a:r>
            <a:r>
              <a:rPr b="0" lang="da-DK" sz="1800" strike="noStrike" u="none">
                <a:solidFill>
                  <a:schemeClr val="lt1"/>
                </a:solidFill>
                <a:effectLst/>
                <a:uFillTx/>
                <a:latin typeface="Calisto MT"/>
              </a:rPr>
              <a:t>og </a:t>
            </a:r>
            <a:r>
              <a:rPr b="0" i="1" lang="da-DK" sz="1800" strike="noStrike" u="none">
                <a:solidFill>
                  <a:schemeClr val="lt1"/>
                </a:solidFill>
                <a:effectLst/>
                <a:uFillTx/>
                <a:latin typeface="Calisto MT"/>
              </a:rPr>
              <a:t>ductus choledochus</a:t>
            </a:r>
            <a:endParaRPr b="0" lang="en-US" sz="1800" strike="noStrike" u="none">
              <a:solidFill>
                <a:schemeClr val="lt1"/>
              </a:solidFill>
              <a:effectLst/>
              <a:uFillTx/>
              <a:latin typeface="Calisto MT"/>
            </a:endParaRPr>
          </a:p>
        </p:txBody>
      </p:sp>
    </p:spTree>
  </p:cSld>
  <mc:AlternateContent>
    <mc:Choice Requires="p14">
      <p:transition spd="slow" p14:dur="2000"/>
    </mc:Choice>
    <mc:Fallback>
      <p:transition spd="slow"/>
    </mc:Fallback>
  </mc:AlternateContent>
  <p:timing>
    <p:tnLst>
      <p:par>
        <p:cTn id="1033" dur="indefinite" restart="never" nodeType="tmRoot">
          <p:childTnLst>
            <p:seq>
              <p:cTn id="1034" dur="indefinite" nodeType="mainSeq">
                <p:childTnLst>
                  <p:par>
                    <p:cTn id="1035" fill="hold">
                      <p:stCondLst>
                        <p:cond delay="0"/>
                      </p:stCondLst>
                      <p:childTnLst>
                        <p:par>
                          <p:cTn id="1036" fill="hold">
                            <p:stCondLst>
                              <p:cond delay="0"/>
                            </p:stCondLst>
                            <p:childTnLst>
                              <p:par>
                                <p:cTn id="1037" nodeType="withEffect" fill="hold" presetClass="entr" presetID="1">
                                  <p:stCondLst>
                                    <p:cond delay="0"/>
                                  </p:stCondLst>
                                  <p:childTnLst>
                                    <p:set>
                                      <p:cBhvr>
                                        <p:cTn id="1038" dur="1" fill="hold">
                                          <p:stCondLst>
                                            <p:cond delay="0"/>
                                          </p:stCondLst>
                                        </p:cTn>
                                        <p:tgtEl>
                                          <p:spTgt spid="270">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PlaceHolder 1"/>
          <p:cNvSpPr>
            <a:spLocks noGrp="1"/>
          </p:cNvSpPr>
          <p:nvPr>
            <p:ph type="title"/>
          </p:nvPr>
        </p:nvSpPr>
        <p:spPr>
          <a:xfrm>
            <a:off x="838080" y="0"/>
            <a:ext cx="10515240" cy="1325160"/>
          </a:xfrm>
          <a:prstGeom prst="rect">
            <a:avLst/>
          </a:prstGeom>
          <a:noFill/>
          <a:ln w="0">
            <a:noFill/>
          </a:ln>
        </p:spPr>
        <p:txBody>
          <a:bodyPr lIns="91440" rIns="91440" tIns="45720" bIns="45720" anchor="t">
            <a:noAutofit/>
          </a:bodyPr>
          <a:p>
            <a:pPr indent="0" defTabSz="914400">
              <a:lnSpc>
                <a:spcPct val="100000"/>
              </a:lnSpc>
              <a:buNone/>
            </a:pPr>
            <a:r>
              <a:rPr b="0" lang="da-DK" sz="4000" spc="31" strike="noStrike" u="none" cap="all">
                <a:solidFill>
                  <a:schemeClr val="lt1"/>
                </a:solidFill>
                <a:effectLst/>
                <a:uFillTx/>
                <a:latin typeface="Univers Condensed"/>
              </a:rPr>
              <a:t>Choledecholithiasis - Cholangitis</a:t>
            </a:r>
            <a:endParaRPr b="0" lang="en-US" sz="4000" strike="noStrike" u="none">
              <a:solidFill>
                <a:schemeClr val="lt1"/>
              </a:solidFill>
              <a:effectLst/>
              <a:uFillTx/>
              <a:latin typeface="Calisto MT"/>
            </a:endParaRPr>
          </a:p>
        </p:txBody>
      </p:sp>
      <p:sp>
        <p:nvSpPr>
          <p:cNvPr id="272" name="PlaceHolder 2"/>
          <p:cNvSpPr>
            <a:spLocks noGrp="1"/>
          </p:cNvSpPr>
          <p:nvPr>
            <p:ph/>
          </p:nvPr>
        </p:nvSpPr>
        <p:spPr>
          <a:xfrm>
            <a:off x="838080" y="1325520"/>
            <a:ext cx="10515240" cy="4350960"/>
          </a:xfrm>
          <a:prstGeom prst="rect">
            <a:avLst/>
          </a:prstGeom>
          <a:noFill/>
          <a:ln w="0">
            <a:noFill/>
          </a:ln>
        </p:spPr>
        <p:txBody>
          <a:bodyPr lIns="91440" rIns="91440" tIns="45720" bIns="45720" anchor="t">
            <a:normAutofit/>
          </a:bodyPr>
          <a:p>
            <a:pPr marL="228600" indent="-228600" defTabSz="914400">
              <a:lnSpc>
                <a:spcPct val="150000"/>
              </a:lnSpc>
              <a:spcBef>
                <a:spcPts val="1001"/>
              </a:spcBef>
              <a:buClr>
                <a:srgbClr val="ffffff"/>
              </a:buClr>
              <a:buFont typeface="Arial"/>
              <a:buChar char="•"/>
            </a:pPr>
            <a:r>
              <a:rPr b="0" lang="da-DK" sz="2400" strike="noStrike" u="none">
                <a:solidFill>
                  <a:schemeClr val="lt1"/>
                </a:solidFill>
                <a:effectLst/>
                <a:uFillTx/>
                <a:latin typeface="Calisto MT"/>
              </a:rPr>
              <a:t>Sidder stenen for længe </a:t>
            </a:r>
            <a:r>
              <a:rPr b="0" lang="da-DK" sz="2400" strike="noStrike" u="none">
                <a:solidFill>
                  <a:schemeClr val="lt1"/>
                </a:solidFill>
                <a:effectLst/>
                <a:uFillTx/>
                <a:latin typeface="Wingdings"/>
              </a:rPr>
              <a:t></a:t>
            </a:r>
            <a:r>
              <a:rPr b="0" lang="da-DK" sz="2400" strike="noStrike" u="none">
                <a:solidFill>
                  <a:schemeClr val="lt1"/>
                </a:solidFill>
                <a:effectLst/>
                <a:uFillTx/>
                <a:latin typeface="Calisto MT"/>
              </a:rPr>
              <a:t> cholangitis (galdevejsinflammation) </a:t>
            </a:r>
            <a:endParaRPr b="0" lang="en-US" sz="2400" strike="noStrike" u="none">
              <a:solidFill>
                <a:schemeClr val="lt1"/>
              </a:solidFill>
              <a:effectLst/>
              <a:uFillTx/>
              <a:latin typeface="Calisto MT"/>
            </a:endParaRPr>
          </a:p>
          <a:p>
            <a:pPr marL="228600" indent="-228600" defTabSz="914400">
              <a:lnSpc>
                <a:spcPct val="150000"/>
              </a:lnSpc>
              <a:spcBef>
                <a:spcPts val="1001"/>
              </a:spcBef>
              <a:buClr>
                <a:srgbClr val="ffffff"/>
              </a:buClr>
              <a:buFont typeface="Arial"/>
              <a:buChar char="•"/>
            </a:pPr>
            <a:r>
              <a:rPr b="1" lang="da-DK" sz="2400" strike="noStrike" u="none">
                <a:solidFill>
                  <a:schemeClr val="lt1"/>
                </a:solidFill>
                <a:effectLst/>
                <a:uFillTx/>
                <a:latin typeface="Calisto MT"/>
              </a:rPr>
              <a:t>Symptomer</a:t>
            </a:r>
            <a:r>
              <a:rPr b="0" lang="da-DK" sz="2400" strike="noStrike" u="none">
                <a:solidFill>
                  <a:schemeClr val="lt1"/>
                </a:solidFill>
                <a:effectLst/>
                <a:uFillTx/>
                <a:latin typeface="Calisto MT"/>
              </a:rPr>
              <a:t> = </a:t>
            </a:r>
            <a:r>
              <a:rPr b="0" lang="da-DK" sz="2400" strike="noStrike" u="none">
                <a:solidFill>
                  <a:srgbClr val="ff0000"/>
                </a:solidFill>
                <a:effectLst/>
                <a:uFillTx/>
                <a:latin typeface="Calisto MT"/>
              </a:rPr>
              <a:t>Charcots triade (feber, icterus og abdominalsmerter)</a:t>
            </a:r>
            <a:endParaRPr b="0" lang="en-US" sz="2400" strike="noStrike" u="none">
              <a:solidFill>
                <a:schemeClr val="lt1"/>
              </a:solidFill>
              <a:effectLst/>
              <a:uFillTx/>
              <a:latin typeface="Calisto MT"/>
            </a:endParaRPr>
          </a:p>
        </p:txBody>
      </p:sp>
      <p:pic>
        <p:nvPicPr>
          <p:cNvPr id="273" name="Billede 3" descr=""/>
          <p:cNvPicPr/>
          <p:nvPr/>
        </p:nvPicPr>
        <p:blipFill>
          <a:blip r:embed="rId1"/>
          <a:stretch/>
        </p:blipFill>
        <p:spPr>
          <a:xfrm>
            <a:off x="2108160" y="2869920"/>
            <a:ext cx="7763040" cy="3881160"/>
          </a:xfrm>
          <a:prstGeom prst="rect">
            <a:avLst/>
          </a:prstGeom>
          <a:noFill/>
          <a:ln w="0">
            <a:noFill/>
          </a:ln>
        </p:spPr>
      </p:pic>
      <p:sp>
        <p:nvSpPr>
          <p:cNvPr id="274" name="Ellipse 4"/>
          <p:cNvSpPr/>
          <p:nvPr/>
        </p:nvSpPr>
        <p:spPr>
          <a:xfrm>
            <a:off x="6326280" y="2665440"/>
            <a:ext cx="3274200" cy="302544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da-DK" sz="1800" strike="noStrike" u="none">
              <a:solidFill>
                <a:schemeClr val="lt1"/>
              </a:solidFill>
              <a:effectLst/>
              <a:uFillTx/>
              <a:latin typeface="Calisto MT"/>
            </a:endParaRPr>
          </a:p>
        </p:txBody>
      </p:sp>
    </p:spTree>
  </p:cSld>
  <mc:AlternateContent>
    <mc:Choice Requires="p14">
      <p:transition spd="slow" p14:dur="2000"/>
    </mc:Choice>
    <mc:Fallback>
      <p:transition spd="slow"/>
    </mc:Fallback>
  </mc:AlternateContent>
  <p:timing>
    <p:tnLst>
      <p:par>
        <p:cTn id="1039" dur="indefinite" restart="never" nodeType="tmRoot">
          <p:childTnLst>
            <p:seq>
              <p:cTn id="1040" dur="indefinite" nodeType="mainSeq">
                <p:childTnLst>
                  <p:par>
                    <p:cTn id="1041" fill="hold">
                      <p:stCondLst>
                        <p:cond delay="indefinite"/>
                      </p:stCondLst>
                      <p:childTnLst>
                        <p:par>
                          <p:cTn id="1042" fill="hold">
                            <p:stCondLst>
                              <p:cond delay="0"/>
                            </p:stCondLst>
                            <p:childTnLst>
                              <p:par>
                                <p:cTn id="1043" nodeType="clickEffect" fill="hold" presetClass="entr" presetID="1">
                                  <p:stCondLst>
                                    <p:cond delay="0"/>
                                  </p:stCondLst>
                                  <p:childTnLst>
                                    <p:set>
                                      <p:cBhvr>
                                        <p:cTn id="1044" dur="1" fill="hold">
                                          <p:stCondLst>
                                            <p:cond delay="0"/>
                                          </p:stCondLst>
                                        </p:cTn>
                                        <p:tgtEl>
                                          <p:spTgt spid="272">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PlaceHolder 1"/>
          <p:cNvSpPr>
            <a:spLocks noGrp="1"/>
          </p:cNvSpPr>
          <p:nvPr>
            <p:ph type="title"/>
          </p:nvPr>
        </p:nvSpPr>
        <p:spPr>
          <a:xfrm>
            <a:off x="267480" y="362520"/>
            <a:ext cx="10691280" cy="776880"/>
          </a:xfrm>
          <a:prstGeom prst="rect">
            <a:avLst/>
          </a:prstGeom>
          <a:noFill/>
          <a:ln w="0">
            <a:noFill/>
          </a:ln>
        </p:spPr>
        <p:txBody>
          <a:bodyPr lIns="91440" rIns="91440" tIns="45720" bIns="45720" anchor="t">
            <a:normAutofit/>
          </a:bodyPr>
          <a:p>
            <a:pPr indent="0" defTabSz="914400">
              <a:lnSpc>
                <a:spcPct val="100000"/>
              </a:lnSpc>
              <a:buNone/>
            </a:pPr>
            <a:r>
              <a:rPr b="0" lang="da-DK" sz="4000" spc="31" strike="noStrike" u="none" cap="all">
                <a:solidFill>
                  <a:schemeClr val="lt1"/>
                </a:solidFill>
                <a:effectLst/>
                <a:uFillTx/>
                <a:latin typeface="Univers Condensed"/>
              </a:rPr>
              <a:t>Akut pancreatitis</a:t>
            </a:r>
            <a:endParaRPr b="0" lang="en-US" sz="4000" strike="noStrike" u="none">
              <a:solidFill>
                <a:schemeClr val="lt1"/>
              </a:solidFill>
              <a:effectLst/>
              <a:uFillTx/>
              <a:latin typeface="Calisto MT"/>
            </a:endParaRPr>
          </a:p>
        </p:txBody>
      </p:sp>
      <p:sp>
        <p:nvSpPr>
          <p:cNvPr id="103" name="PlaceHolder 2"/>
          <p:cNvSpPr>
            <a:spLocks noGrp="1"/>
          </p:cNvSpPr>
          <p:nvPr>
            <p:ph/>
          </p:nvPr>
        </p:nvSpPr>
        <p:spPr>
          <a:xfrm>
            <a:off x="407520" y="999360"/>
            <a:ext cx="5619960" cy="5308920"/>
          </a:xfrm>
          <a:prstGeom prst="rect">
            <a:avLst/>
          </a:prstGeom>
          <a:noFill/>
          <a:ln w="0">
            <a:noFill/>
          </a:ln>
        </p:spPr>
        <p:txBody>
          <a:bodyPr lIns="91440" rIns="91440" tIns="45720" bIns="45720" anchor="t">
            <a:normAutofit fontScale="85000" lnSpcReduction="9999"/>
          </a:bodyPr>
          <a:p>
            <a:pPr marL="228600" indent="-228600" defTabSz="914400">
              <a:lnSpc>
                <a:spcPct val="150000"/>
              </a:lnSpc>
              <a:spcBef>
                <a:spcPts val="1001"/>
              </a:spcBef>
              <a:buClr>
                <a:srgbClr val="ffffff"/>
              </a:buClr>
              <a:buFont typeface="Arial"/>
              <a:buChar char="•"/>
            </a:pPr>
            <a:r>
              <a:rPr b="1" lang="da-DK" sz="2000" strike="noStrike" u="none">
                <a:solidFill>
                  <a:schemeClr val="lt1"/>
                </a:solidFill>
                <a:effectLst/>
                <a:uFillTx/>
                <a:latin typeface="Calisto MT"/>
              </a:rPr>
              <a:t>Symptomer</a:t>
            </a:r>
            <a:r>
              <a:rPr b="0" lang="da-DK" sz="2000" strike="noStrike" u="none">
                <a:solidFill>
                  <a:schemeClr val="lt1"/>
                </a:solidFill>
                <a:effectLst/>
                <a:uFillTx/>
                <a:latin typeface="Calisto MT"/>
              </a:rPr>
              <a:t> </a:t>
            </a:r>
            <a:endParaRPr b="0" lang="en-US" sz="2000" strike="noStrike" u="none">
              <a:solidFill>
                <a:schemeClr val="lt1"/>
              </a:solidFill>
              <a:effectLst/>
              <a:uFillTx/>
              <a:latin typeface="Calisto MT"/>
            </a:endParaRPr>
          </a:p>
          <a:p>
            <a:pPr lvl="1" marL="685800" indent="-228600" defTabSz="914400">
              <a:lnSpc>
                <a:spcPct val="150000"/>
              </a:lnSpc>
              <a:spcBef>
                <a:spcPts val="499"/>
              </a:spcBef>
              <a:buClr>
                <a:srgbClr val="ff0000"/>
              </a:buClr>
              <a:buFont typeface="Arial"/>
              <a:buChar char="•"/>
            </a:pPr>
            <a:r>
              <a:rPr b="0" lang="en-US" sz="2000" strike="noStrike" u="none">
                <a:solidFill>
                  <a:srgbClr val="ff0000"/>
                </a:solidFill>
                <a:effectLst/>
                <a:uFillTx/>
                <a:latin typeface="Calisto MT"/>
              </a:rPr>
              <a:t>Relativt pludselig</a:t>
            </a:r>
            <a:r>
              <a:rPr b="0" lang="da-DK" sz="2000" strike="noStrike" u="none">
                <a:solidFill>
                  <a:srgbClr val="ff0000"/>
                </a:solidFill>
                <a:effectLst/>
                <a:uFillTx/>
                <a:latin typeface="Calisto MT"/>
              </a:rPr>
              <a:t> indsættende, konstante</a:t>
            </a:r>
            <a:r>
              <a:rPr b="0" lang="en-US" sz="2000" strike="noStrike" u="none">
                <a:solidFill>
                  <a:srgbClr val="ff0000"/>
                </a:solidFill>
                <a:effectLst/>
                <a:uFillTx/>
                <a:latin typeface="Calisto MT"/>
              </a:rPr>
              <a:t>, svære </a:t>
            </a:r>
            <a:r>
              <a:rPr b="0" lang="da-DK" sz="2000" strike="noStrike" u="none">
                <a:solidFill>
                  <a:srgbClr val="ff0000"/>
                </a:solidFill>
                <a:effectLst/>
                <a:uFillTx/>
                <a:latin typeface="Calisto MT"/>
              </a:rPr>
              <a:t>mavesmerter </a:t>
            </a:r>
            <a:endParaRPr b="0" lang="en-US" sz="2000" strike="noStrike" u="none">
              <a:solidFill>
                <a:schemeClr val="lt1"/>
              </a:solidFill>
              <a:effectLst/>
              <a:uFillTx/>
              <a:latin typeface="Calisto MT"/>
            </a:endParaRPr>
          </a:p>
          <a:p>
            <a:pPr lvl="2" marL="1143000" indent="-228600" defTabSz="914400">
              <a:lnSpc>
                <a:spcPct val="150000"/>
              </a:lnSpc>
              <a:spcBef>
                <a:spcPts val="499"/>
              </a:spcBef>
              <a:buClr>
                <a:srgbClr val="ffffff"/>
              </a:buClr>
              <a:buFont typeface="Arial"/>
              <a:buChar char="•"/>
            </a:pPr>
            <a:r>
              <a:rPr b="0" lang="da-DK" sz="1770" strike="noStrike" u="none">
                <a:solidFill>
                  <a:schemeClr val="lt1"/>
                </a:solidFill>
                <a:effectLst/>
                <a:uFillTx/>
                <a:latin typeface="Calisto MT"/>
              </a:rPr>
              <a:t>Morfikakrævende </a:t>
            </a:r>
            <a:endParaRPr b="0" lang="en-US" sz="1770" strike="noStrike" u="none">
              <a:solidFill>
                <a:schemeClr val="lt1"/>
              </a:solidFill>
              <a:effectLst/>
              <a:uFillTx/>
              <a:latin typeface="Calisto MT"/>
            </a:endParaRPr>
          </a:p>
          <a:p>
            <a:pPr lvl="2" marL="1143000" indent="-228600" defTabSz="914400">
              <a:lnSpc>
                <a:spcPct val="150000"/>
              </a:lnSpc>
              <a:spcBef>
                <a:spcPts val="499"/>
              </a:spcBef>
              <a:buClr>
                <a:srgbClr val="ff0000"/>
              </a:buClr>
              <a:buFont typeface="Arial"/>
              <a:buChar char="•"/>
            </a:pPr>
            <a:r>
              <a:rPr b="0" lang="da-DK" sz="2000" strike="noStrike" u="none">
                <a:solidFill>
                  <a:srgbClr val="ff0000"/>
                </a:solidFill>
                <a:effectLst/>
                <a:uFillTx/>
                <a:latin typeface="Calisto MT"/>
              </a:rPr>
              <a:t>Oftest øverst i abdomen</a:t>
            </a:r>
            <a:endParaRPr b="0" lang="en-US" sz="2000" strike="noStrike" u="none">
              <a:solidFill>
                <a:schemeClr val="lt1"/>
              </a:solidFill>
              <a:effectLst/>
              <a:uFillTx/>
              <a:latin typeface="Calisto MT"/>
            </a:endParaRPr>
          </a:p>
          <a:p>
            <a:pPr lvl="2" marL="1143000" indent="-228600" defTabSz="914400">
              <a:lnSpc>
                <a:spcPct val="150000"/>
              </a:lnSpc>
              <a:spcBef>
                <a:spcPts val="499"/>
              </a:spcBef>
              <a:buClr>
                <a:srgbClr val="ff0000"/>
              </a:buClr>
              <a:buFont typeface="Arial"/>
              <a:buChar char="•"/>
            </a:pPr>
            <a:r>
              <a:rPr b="0" lang="da-DK" sz="2000" strike="noStrike" u="none">
                <a:solidFill>
                  <a:srgbClr val="ff0000"/>
                </a:solidFill>
                <a:effectLst/>
                <a:uFillTx/>
                <a:latin typeface="Calisto MT"/>
              </a:rPr>
              <a:t>Evt. udstråling til ryggen</a:t>
            </a:r>
            <a:endParaRPr b="0" lang="en-US" sz="2000" strike="noStrike" u="none">
              <a:solidFill>
                <a:schemeClr val="lt1"/>
              </a:solidFill>
              <a:effectLst/>
              <a:uFillTx/>
              <a:latin typeface="Calisto MT"/>
            </a:endParaRPr>
          </a:p>
          <a:p>
            <a:pPr lvl="2" marL="1143000" indent="-228600" defTabSz="914400">
              <a:lnSpc>
                <a:spcPct val="150000"/>
              </a:lnSpc>
              <a:spcBef>
                <a:spcPts val="499"/>
              </a:spcBef>
              <a:buClr>
                <a:srgbClr val="ffffff"/>
              </a:buClr>
              <a:buFont typeface="Arial"/>
              <a:buChar char="•"/>
            </a:pPr>
            <a:r>
              <a:rPr b="0" lang="da-DK" sz="2000" strike="noStrike" u="none">
                <a:solidFill>
                  <a:schemeClr val="lt1"/>
                </a:solidFill>
                <a:effectLst/>
                <a:uFillTx/>
                <a:latin typeface="Calisto MT"/>
              </a:rPr>
              <a:t>Evt. kvalme og opkastning</a:t>
            </a:r>
            <a:endParaRPr b="0" lang="en-US" sz="20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en-US" sz="2250" strike="noStrike" u="none">
                <a:solidFill>
                  <a:schemeClr val="lt1"/>
                </a:solidFill>
                <a:effectLst/>
                <a:uFillTx/>
                <a:latin typeface="Calisto MT"/>
              </a:rPr>
              <a:t>Pt kan fremstå fra relativt upåvirket til svært alment medtaget.</a:t>
            </a:r>
            <a:endParaRPr b="0" lang="en-US" sz="2250" strike="noStrike" u="none">
              <a:solidFill>
                <a:schemeClr val="lt1"/>
              </a:solidFill>
              <a:effectLst/>
              <a:uFillTx/>
              <a:latin typeface="Calisto MT"/>
            </a:endParaRPr>
          </a:p>
          <a:p>
            <a:pPr lvl="2" marL="1143000" indent="-228600" defTabSz="914400">
              <a:lnSpc>
                <a:spcPct val="150000"/>
              </a:lnSpc>
              <a:spcBef>
                <a:spcPts val="499"/>
              </a:spcBef>
              <a:buClr>
                <a:srgbClr val="ffffff"/>
              </a:buClr>
              <a:buFont typeface="Arial"/>
              <a:buChar char="•"/>
            </a:pPr>
            <a:r>
              <a:rPr b="0" lang="en-US" sz="2000" strike="noStrike" u="none">
                <a:solidFill>
                  <a:schemeClr val="lt1"/>
                </a:solidFill>
                <a:effectLst/>
                <a:uFillTx/>
                <a:latin typeface="Calisto MT"/>
              </a:rPr>
              <a:t>Palpations ømt øvre abdomen</a:t>
            </a:r>
            <a:endParaRPr b="0" lang="en-US" sz="2000" strike="noStrike" u="none">
              <a:solidFill>
                <a:schemeClr val="lt1"/>
              </a:solidFill>
              <a:effectLst/>
              <a:uFillTx/>
              <a:latin typeface="Calisto MT"/>
            </a:endParaRPr>
          </a:p>
          <a:p>
            <a:pPr lvl="2" marL="1143000" indent="-228600" defTabSz="914400">
              <a:lnSpc>
                <a:spcPct val="150000"/>
              </a:lnSpc>
              <a:spcBef>
                <a:spcPts val="499"/>
              </a:spcBef>
              <a:buClr>
                <a:srgbClr val="ffffff"/>
              </a:buClr>
              <a:buFont typeface="Arial"/>
              <a:buChar char="•"/>
            </a:pPr>
            <a:r>
              <a:rPr b="0" lang="en-US" sz="2000" strike="noStrike" u="none">
                <a:solidFill>
                  <a:schemeClr val="lt1"/>
                </a:solidFill>
                <a:effectLst/>
                <a:uFillTx/>
                <a:latin typeface="Calisto MT"/>
              </a:rPr>
              <a:t>evt peritoneal med slipømhed og evt:</a:t>
            </a:r>
            <a:endParaRPr b="0" lang="en-US" sz="2000" strike="noStrike" u="none">
              <a:solidFill>
                <a:schemeClr val="lt1"/>
              </a:solidFill>
              <a:effectLst/>
              <a:uFillTx/>
              <a:latin typeface="Calisto MT"/>
            </a:endParaRPr>
          </a:p>
          <a:p>
            <a:pPr lvl="2" marL="1143000" indent="-228600" defTabSz="914400">
              <a:lnSpc>
                <a:spcPct val="150000"/>
              </a:lnSpc>
              <a:spcBef>
                <a:spcPts val="499"/>
              </a:spcBef>
              <a:buClr>
                <a:srgbClr val="ffffff"/>
              </a:buClr>
              <a:buFont typeface="Arial"/>
              <a:buChar char="•"/>
            </a:pPr>
            <a:r>
              <a:rPr b="0" lang="en-US" sz="1770" strike="noStrike" u="none">
                <a:solidFill>
                  <a:schemeClr val="lt1"/>
                </a:solidFill>
                <a:effectLst/>
                <a:uFillTx/>
                <a:latin typeface="Calisto MT"/>
              </a:rPr>
              <a:t>Defense musculaire/muskelværn/bræthårdt abdomen</a:t>
            </a:r>
            <a:endParaRPr b="0" lang="en-US" sz="1770" strike="noStrike" u="none">
              <a:solidFill>
                <a:schemeClr val="lt1"/>
              </a:solidFill>
              <a:effectLst/>
              <a:uFillTx/>
              <a:latin typeface="Calisto MT"/>
            </a:endParaRPr>
          </a:p>
          <a:p>
            <a:pPr indent="0" defTabSz="914400">
              <a:lnSpc>
                <a:spcPct val="110000"/>
              </a:lnSpc>
              <a:spcBef>
                <a:spcPts val="1001"/>
              </a:spcBef>
              <a:buNone/>
            </a:pPr>
            <a:endParaRPr b="0" lang="en-US" sz="2000" strike="noStrike" u="none">
              <a:solidFill>
                <a:schemeClr val="lt1"/>
              </a:solidFill>
              <a:effectLst/>
              <a:uFillTx/>
              <a:latin typeface="Calisto MT"/>
            </a:endParaRPr>
          </a:p>
        </p:txBody>
      </p:sp>
      <p:pic>
        <p:nvPicPr>
          <p:cNvPr id="104" name="Picture 3" descr=""/>
          <p:cNvPicPr/>
          <p:nvPr/>
        </p:nvPicPr>
        <p:blipFill>
          <a:blip r:embed="rId1"/>
          <a:stretch/>
        </p:blipFill>
        <p:spPr>
          <a:xfrm>
            <a:off x="6011640" y="372600"/>
            <a:ext cx="5865120" cy="5865120"/>
          </a:xfrm>
          <a:prstGeom prst="rect">
            <a:avLst/>
          </a:prstGeom>
          <a:noFill/>
          <a:ln w="0">
            <a:noFill/>
          </a:ln>
        </p:spPr>
      </p:pic>
    </p:spTree>
  </p:cSld>
  <mc:AlternateContent>
    <mc:Choice Requires="p14">
      <p:transition spd="slow" p14:dur="2000"/>
    </mc:Choice>
    <mc:Fallback>
      <p:transition spd="slow"/>
    </mc:Fallback>
  </mc:AlternateContent>
  <p:timing>
    <p:tnLst>
      <p:par>
        <p:cTn id="71" dur="indefinite" restart="never" nodeType="tmRoot">
          <p:childTnLst>
            <p:seq>
              <p:cTn id="72" dur="indefinite" nodeType="mainSeq">
                <p:childTnLst>
                  <p:par>
                    <p:cTn id="73" fill="hold">
                      <p:stCondLst>
                        <p:cond delay="indefinite"/>
                      </p:stCondLst>
                      <p:childTnLst>
                        <p:par>
                          <p:cTn id="74" fill="hold">
                            <p:stCondLst>
                              <p:cond delay="0"/>
                            </p:stCondLst>
                            <p:childTnLst>
                              <p:par>
                                <p:cTn id="75" nodeType="clickEffect" fill="hold" presetClass="entr" presetID="1">
                                  <p:stCondLst>
                                    <p:cond delay="0"/>
                                  </p:stCondLst>
                                  <p:childTnLst>
                                    <p:set>
                                      <p:cBhvr>
                                        <p:cTn id="76" dur="1" fill="hold">
                                          <p:stCondLst>
                                            <p:cond delay="0"/>
                                          </p:stCondLst>
                                        </p:cTn>
                                        <p:tgtEl>
                                          <p:spTgt spid="103">
                                            <p:txEl>
                                              <p:pRg st="0" end="0"/>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nodeType="clickEffect" fill="hold" presetClass="entr" presetID="1">
                                  <p:stCondLst>
                                    <p:cond delay="0"/>
                                  </p:stCondLst>
                                  <p:childTnLst>
                                    <p:set>
                                      <p:cBhvr>
                                        <p:cTn id="80" dur="1" fill="hold">
                                          <p:stCondLst>
                                            <p:cond delay="0"/>
                                          </p:stCondLst>
                                        </p:cTn>
                                        <p:tgtEl>
                                          <p:spTgt spid="103">
                                            <p:txEl>
                                              <p:pRg st="1" end="1"/>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nodeType="clickEffect" fill="hold" presetClass="entr" presetID="1">
                                  <p:stCondLst>
                                    <p:cond delay="0"/>
                                  </p:stCondLst>
                                  <p:childTnLst>
                                    <p:set>
                                      <p:cBhvr>
                                        <p:cTn id="84" dur="1" fill="hold">
                                          <p:stCondLst>
                                            <p:cond delay="0"/>
                                          </p:stCondLst>
                                        </p:cTn>
                                        <p:tgtEl>
                                          <p:spTgt spid="103">
                                            <p:txEl>
                                              <p:pRg st="2" end="2"/>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nodeType="clickEffect" fill="hold" presetClass="entr" presetID="1">
                                  <p:stCondLst>
                                    <p:cond delay="0"/>
                                  </p:stCondLst>
                                  <p:childTnLst>
                                    <p:set>
                                      <p:cBhvr>
                                        <p:cTn id="88" dur="1" fill="hold">
                                          <p:stCondLst>
                                            <p:cond delay="0"/>
                                          </p:stCondLst>
                                        </p:cTn>
                                        <p:tgtEl>
                                          <p:spTgt spid="103">
                                            <p:txEl>
                                              <p:pRg st="3" end="3"/>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nodeType="clickEffect" fill="hold" presetClass="entr" presetID="1">
                                  <p:stCondLst>
                                    <p:cond delay="0"/>
                                  </p:stCondLst>
                                  <p:childTnLst>
                                    <p:set>
                                      <p:cBhvr>
                                        <p:cTn id="92" dur="1" fill="hold">
                                          <p:stCondLst>
                                            <p:cond delay="0"/>
                                          </p:stCondLst>
                                        </p:cTn>
                                        <p:tgtEl>
                                          <p:spTgt spid="103">
                                            <p:txEl>
                                              <p:pRg st="4" end="4"/>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nodeType="clickEffect" fill="hold" presetClass="entr" presetID="1">
                                  <p:stCondLst>
                                    <p:cond delay="0"/>
                                  </p:stCondLst>
                                  <p:childTnLst>
                                    <p:set>
                                      <p:cBhvr>
                                        <p:cTn id="96" dur="1" fill="hold">
                                          <p:stCondLst>
                                            <p:cond delay="0"/>
                                          </p:stCondLst>
                                        </p:cTn>
                                        <p:tgtEl>
                                          <p:spTgt spid="103">
                                            <p:txEl>
                                              <p:pRg st="5" end="5"/>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nodeType="clickEffect" fill="hold" presetClass="entr" presetID="1">
                                  <p:stCondLst>
                                    <p:cond delay="0"/>
                                  </p:stCondLst>
                                  <p:childTnLst>
                                    <p:set>
                                      <p:cBhvr>
                                        <p:cTn id="100" dur="1" fill="hold">
                                          <p:stCondLst>
                                            <p:cond delay="0"/>
                                          </p:stCondLst>
                                        </p:cTn>
                                        <p:tgtEl>
                                          <p:spTgt spid="103">
                                            <p:txEl>
                                              <p:pRg st="6" end="6"/>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nodeType="clickEffect" fill="hold" presetClass="entr" presetID="1">
                                  <p:stCondLst>
                                    <p:cond delay="0"/>
                                  </p:stCondLst>
                                  <p:childTnLst>
                                    <p:set>
                                      <p:cBhvr>
                                        <p:cTn id="104" dur="1" fill="hold">
                                          <p:stCondLst>
                                            <p:cond delay="0"/>
                                          </p:stCondLst>
                                        </p:cTn>
                                        <p:tgtEl>
                                          <p:spTgt spid="103">
                                            <p:txEl>
                                              <p:pRg st="7" end="7"/>
                                            </p:txEl>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nodeType="clickEffect" fill="hold" presetClass="entr" presetID="1">
                                  <p:stCondLst>
                                    <p:cond delay="0"/>
                                  </p:stCondLst>
                                  <p:childTnLst>
                                    <p:set>
                                      <p:cBhvr>
                                        <p:cTn id="108" dur="1" fill="hold">
                                          <p:stCondLst>
                                            <p:cond delay="0"/>
                                          </p:stCondLst>
                                        </p:cTn>
                                        <p:tgtEl>
                                          <p:spTgt spid="103">
                                            <p:txEl>
                                              <p:pRg st="8" end="8"/>
                                            </p:txEl>
                                          </p:spTgt>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nodeType="clickEffect" fill="hold" presetClass="entr" presetID="1">
                                  <p:stCondLst>
                                    <p:cond delay="0"/>
                                  </p:stCondLst>
                                  <p:childTnLst>
                                    <p:set>
                                      <p:cBhvr>
                                        <p:cTn id="112" dur="1" fill="hold">
                                          <p:stCondLst>
                                            <p:cond delay="0"/>
                                          </p:stCondLst>
                                        </p:cTn>
                                        <p:tgtEl>
                                          <p:spTgt spid="103">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PlaceHolder 1"/>
          <p:cNvSpPr>
            <a:spLocks noGrp="1"/>
          </p:cNvSpPr>
          <p:nvPr>
            <p:ph type="title"/>
          </p:nvPr>
        </p:nvSpPr>
        <p:spPr>
          <a:xfrm>
            <a:off x="876600" y="493920"/>
            <a:ext cx="6080760" cy="851040"/>
          </a:xfrm>
          <a:prstGeom prst="rect">
            <a:avLst/>
          </a:prstGeom>
          <a:noFill/>
          <a:ln w="0">
            <a:noFill/>
          </a:ln>
        </p:spPr>
        <p:txBody>
          <a:bodyPr lIns="91440" rIns="91440" tIns="45720" bIns="45720" anchor="b">
            <a:noAutofit/>
          </a:bodyPr>
          <a:p>
            <a:pPr indent="0" defTabSz="914400">
              <a:lnSpc>
                <a:spcPct val="100000"/>
              </a:lnSpc>
              <a:buNone/>
            </a:pPr>
            <a:r>
              <a:rPr b="0" lang="da-DK" sz="3600" spc="31" strike="noStrike" u="none" cap="all">
                <a:solidFill>
                  <a:schemeClr val="lt1"/>
                </a:solidFill>
                <a:effectLst/>
                <a:uFillTx/>
                <a:latin typeface="Univers Condensed"/>
              </a:rPr>
              <a:t>Choledocholithiasis - cholangitis</a:t>
            </a:r>
            <a:endParaRPr b="0" lang="en-US" sz="3600" strike="noStrike" u="none">
              <a:solidFill>
                <a:schemeClr val="lt1"/>
              </a:solidFill>
              <a:effectLst/>
              <a:uFillTx/>
              <a:latin typeface="Calisto MT"/>
            </a:endParaRPr>
          </a:p>
        </p:txBody>
      </p:sp>
      <p:sp>
        <p:nvSpPr>
          <p:cNvPr id="276" name="PlaceHolder 2"/>
          <p:cNvSpPr>
            <a:spLocks noGrp="1"/>
          </p:cNvSpPr>
          <p:nvPr>
            <p:ph/>
          </p:nvPr>
        </p:nvSpPr>
        <p:spPr>
          <a:xfrm>
            <a:off x="876600" y="1903680"/>
            <a:ext cx="5513040" cy="4675320"/>
          </a:xfrm>
          <a:prstGeom prst="rect">
            <a:avLst/>
          </a:prstGeom>
          <a:noFill/>
          <a:ln w="0">
            <a:noFill/>
          </a:ln>
        </p:spPr>
        <p:txBody>
          <a:bodyPr lIns="91440" rIns="91440" tIns="45720" bIns="45720" anchor="t">
            <a:normAutofit/>
          </a:bodyPr>
          <a:p>
            <a:pPr marL="228600" indent="-228600" defTabSz="914400">
              <a:lnSpc>
                <a:spcPct val="110000"/>
              </a:lnSpc>
              <a:spcBef>
                <a:spcPts val="1001"/>
              </a:spcBef>
              <a:buClr>
                <a:srgbClr val="ffffff"/>
              </a:buClr>
              <a:buFont typeface="Arial"/>
              <a:buChar char="•"/>
            </a:pPr>
            <a:r>
              <a:rPr b="1" lang="da-DK" sz="2400" strike="noStrike" u="none">
                <a:solidFill>
                  <a:schemeClr val="lt1"/>
                </a:solidFill>
                <a:effectLst/>
                <a:uFillTx/>
                <a:latin typeface="Calisto MT"/>
              </a:rPr>
              <a:t>Diagnose</a:t>
            </a:r>
            <a:endParaRPr b="0" lang="en-US" sz="2400" strike="noStrike" u="none">
              <a:solidFill>
                <a:schemeClr val="lt1"/>
              </a:solidFill>
              <a:effectLst/>
              <a:uFillTx/>
              <a:latin typeface="Calisto MT"/>
            </a:endParaRPr>
          </a:p>
          <a:p>
            <a:pPr lvl="1" marL="685800" indent="-228600" defTabSz="914400">
              <a:lnSpc>
                <a:spcPct val="110000"/>
              </a:lnSpc>
              <a:spcBef>
                <a:spcPts val="499"/>
              </a:spcBef>
              <a:buClr>
                <a:srgbClr val="ffffff"/>
              </a:buClr>
              <a:buFont typeface="Arial"/>
              <a:buChar char="•"/>
            </a:pPr>
            <a:r>
              <a:rPr b="0" lang="da-DK" sz="1800" strike="noStrike" u="none">
                <a:solidFill>
                  <a:schemeClr val="lt1"/>
                </a:solidFill>
                <a:effectLst/>
                <a:uFillTx/>
                <a:latin typeface="Calisto MT"/>
              </a:rPr>
              <a:t>BP </a:t>
            </a:r>
            <a:endParaRPr b="0" lang="en-US" sz="1800" strike="noStrike" u="none">
              <a:solidFill>
                <a:schemeClr val="lt1"/>
              </a:solidFill>
              <a:effectLst/>
              <a:uFillTx/>
              <a:latin typeface="Calisto MT"/>
            </a:endParaRPr>
          </a:p>
          <a:p>
            <a:pPr lvl="2" marL="1143000" indent="-228600" defTabSz="914400">
              <a:lnSpc>
                <a:spcPct val="110000"/>
              </a:lnSpc>
              <a:spcBef>
                <a:spcPts val="499"/>
              </a:spcBef>
              <a:buClr>
                <a:srgbClr val="ffffff"/>
              </a:buClr>
              <a:buFont typeface="Arial"/>
              <a:buChar char="•"/>
            </a:pPr>
            <a:r>
              <a:rPr b="0" lang="da-DK" sz="1600" strike="noStrike" u="none">
                <a:solidFill>
                  <a:schemeClr val="lt1"/>
                </a:solidFill>
                <a:effectLst/>
                <a:uFillTx/>
                <a:latin typeface="Calisto MT"/>
              </a:rPr>
              <a:t>Påvirkede levergaldetal </a:t>
            </a:r>
            <a:endParaRPr b="0" lang="en-US" sz="1600" strike="noStrike" u="none">
              <a:solidFill>
                <a:schemeClr val="lt1"/>
              </a:solidFill>
              <a:effectLst/>
              <a:uFillTx/>
              <a:latin typeface="Calisto MT"/>
            </a:endParaRPr>
          </a:p>
          <a:p>
            <a:pPr lvl="2" marL="1143000" indent="-228600" defTabSz="914400">
              <a:lnSpc>
                <a:spcPct val="110000"/>
              </a:lnSpc>
              <a:spcBef>
                <a:spcPts val="499"/>
              </a:spcBef>
              <a:buClr>
                <a:srgbClr val="ffffff"/>
              </a:buClr>
              <a:buFont typeface="Arial"/>
              <a:buChar char="•"/>
            </a:pPr>
            <a:r>
              <a:rPr b="0" lang="da-DK" sz="1600" strike="noStrike" u="none">
                <a:solidFill>
                  <a:schemeClr val="lt1"/>
                </a:solidFill>
                <a:effectLst/>
                <a:uFillTx/>
                <a:latin typeface="Calisto MT"/>
              </a:rPr>
              <a:t>Forhøjede infektionstal </a:t>
            </a:r>
            <a:endParaRPr b="0" lang="en-US" sz="1600" strike="noStrike" u="none">
              <a:solidFill>
                <a:schemeClr val="lt1"/>
              </a:solidFill>
              <a:effectLst/>
              <a:uFillTx/>
              <a:latin typeface="Calisto MT"/>
            </a:endParaRPr>
          </a:p>
          <a:p>
            <a:pPr lvl="1" marL="685800" indent="-228600" defTabSz="914400">
              <a:lnSpc>
                <a:spcPct val="110000"/>
              </a:lnSpc>
              <a:spcBef>
                <a:spcPts val="499"/>
              </a:spcBef>
              <a:buClr>
                <a:srgbClr val="ffffff"/>
              </a:buClr>
              <a:buFont typeface="Arial"/>
              <a:buChar char="•"/>
            </a:pPr>
            <a:r>
              <a:rPr b="0" lang="da-DK" sz="1800" strike="noStrike" u="none">
                <a:solidFill>
                  <a:schemeClr val="lt1"/>
                </a:solidFill>
                <a:effectLst/>
                <a:uFillTx/>
                <a:latin typeface="Calisto MT"/>
              </a:rPr>
              <a:t>UL</a:t>
            </a:r>
            <a:br>
              <a:rPr sz="1800"/>
            </a:br>
            <a:r>
              <a:rPr b="0" lang="da-DK" sz="1800" strike="noStrike" u="none">
                <a:solidFill>
                  <a:schemeClr val="lt1"/>
                </a:solidFill>
                <a:effectLst/>
                <a:uFillTx/>
                <a:latin typeface="Calisto MT"/>
              </a:rPr>
              <a:t> </a:t>
            </a:r>
            <a:endParaRPr b="0" lang="en-US" sz="1800" strike="noStrike" u="none">
              <a:solidFill>
                <a:schemeClr val="lt1"/>
              </a:solidFill>
              <a:effectLst/>
              <a:uFillTx/>
              <a:latin typeface="Calisto MT"/>
            </a:endParaRPr>
          </a:p>
          <a:p>
            <a:pPr marL="228600" indent="-228600" defTabSz="914400">
              <a:lnSpc>
                <a:spcPct val="110000"/>
              </a:lnSpc>
              <a:spcBef>
                <a:spcPts val="1001"/>
              </a:spcBef>
              <a:buClr>
                <a:srgbClr val="ffffff"/>
              </a:buClr>
              <a:buFont typeface="Arial"/>
              <a:buChar char="•"/>
            </a:pPr>
            <a:r>
              <a:rPr b="1" lang="da-DK" sz="2400" strike="noStrike" u="none">
                <a:solidFill>
                  <a:schemeClr val="lt1"/>
                </a:solidFill>
                <a:effectLst/>
                <a:uFillTx/>
                <a:latin typeface="Calisto MT"/>
              </a:rPr>
              <a:t>Behandling</a:t>
            </a:r>
            <a:r>
              <a:rPr b="0" lang="da-DK" sz="2400" strike="noStrike" u="none">
                <a:solidFill>
                  <a:schemeClr val="lt1"/>
                </a:solidFill>
                <a:effectLst/>
                <a:uFillTx/>
                <a:latin typeface="Calisto MT"/>
              </a:rPr>
              <a:t> </a:t>
            </a:r>
            <a:endParaRPr b="0" lang="en-US" sz="2400" strike="noStrike" u="none">
              <a:solidFill>
                <a:schemeClr val="lt1"/>
              </a:solidFill>
              <a:effectLst/>
              <a:uFillTx/>
              <a:latin typeface="Calisto MT"/>
            </a:endParaRPr>
          </a:p>
          <a:p>
            <a:pPr lvl="1" marL="685800" indent="-228600" defTabSz="914400">
              <a:lnSpc>
                <a:spcPct val="110000"/>
              </a:lnSpc>
              <a:spcBef>
                <a:spcPts val="499"/>
              </a:spcBef>
              <a:buClr>
                <a:srgbClr val="ff0000"/>
              </a:buClr>
              <a:buFont typeface="Arial"/>
              <a:buChar char="•"/>
            </a:pPr>
            <a:r>
              <a:rPr b="0" lang="da-DK" sz="1800" strike="noStrike" u="none">
                <a:solidFill>
                  <a:srgbClr val="ff0000"/>
                </a:solidFill>
                <a:effectLst/>
                <a:uFillTx/>
                <a:latin typeface="Calisto MT"/>
              </a:rPr>
              <a:t>Akut ERCP </a:t>
            </a:r>
            <a:endParaRPr b="0" lang="en-US" sz="1800" strike="noStrike" u="none">
              <a:solidFill>
                <a:schemeClr val="lt1"/>
              </a:solidFill>
              <a:effectLst/>
              <a:uFillTx/>
              <a:latin typeface="Calisto MT"/>
            </a:endParaRPr>
          </a:p>
          <a:p>
            <a:pPr lvl="1" marL="685800" indent="-228600" defTabSz="914400">
              <a:lnSpc>
                <a:spcPct val="110000"/>
              </a:lnSpc>
              <a:spcBef>
                <a:spcPts val="499"/>
              </a:spcBef>
              <a:buClr>
                <a:srgbClr val="ffffff"/>
              </a:buClr>
              <a:buFont typeface="Arial"/>
              <a:buChar char="•"/>
            </a:pPr>
            <a:r>
              <a:rPr b="0" lang="da-DK" sz="1800" strike="noStrike" u="none">
                <a:solidFill>
                  <a:schemeClr val="lt1"/>
                </a:solidFill>
                <a:effectLst/>
                <a:uFillTx/>
                <a:latin typeface="Calisto MT"/>
              </a:rPr>
              <a:t>Alternativt drænage af de dybe galdeveje samtidig med antibiotika </a:t>
            </a:r>
            <a:endParaRPr b="0" lang="en-US" sz="1800" strike="noStrike" u="none">
              <a:solidFill>
                <a:schemeClr val="lt1"/>
              </a:solidFill>
              <a:effectLst/>
              <a:uFillTx/>
              <a:latin typeface="Calisto MT"/>
            </a:endParaRPr>
          </a:p>
        </p:txBody>
      </p:sp>
      <p:pic>
        <p:nvPicPr>
          <p:cNvPr id="277" name="Billede 3" descr=""/>
          <p:cNvPicPr/>
          <p:nvPr/>
        </p:nvPicPr>
        <p:blipFill>
          <a:blip r:embed="rId1"/>
          <a:srcRect l="3706" t="3333" r="16960" b="17774"/>
          <a:stretch/>
        </p:blipFill>
        <p:spPr>
          <a:xfrm>
            <a:off x="6095880" y="1903680"/>
            <a:ext cx="5769720" cy="3227400"/>
          </a:xfrm>
          <a:prstGeom prst="rect">
            <a:avLst/>
          </a:prstGeom>
          <a:noFill/>
          <a:ln w="0">
            <a:noFill/>
          </a:ln>
        </p:spPr>
      </p:pic>
    </p:spTree>
  </p:cSld>
  <mc:AlternateContent>
    <mc:Choice Requires="p14">
      <p:transition spd="slow" p14:dur="2000"/>
    </mc:Choice>
    <mc:Fallback>
      <p:transition spd="slow"/>
    </mc:Fallback>
  </mc:AlternateContent>
  <p:timing>
    <p:tnLst>
      <p:par>
        <p:cTn id="1045" dur="indefinite" restart="never" nodeType="tmRoot">
          <p:childTnLst>
            <p:seq>
              <p:cTn id="1046" dur="indefinite" nodeType="mainSeq">
                <p:childTnLst>
                  <p:par>
                    <p:cTn id="1047" fill="hold">
                      <p:stCondLst>
                        <p:cond delay="indefinite"/>
                      </p:stCondLst>
                      <p:childTnLst>
                        <p:par>
                          <p:cTn id="1048" fill="hold">
                            <p:stCondLst>
                              <p:cond delay="0"/>
                            </p:stCondLst>
                            <p:childTnLst>
                              <p:par>
                                <p:cTn id="1049" nodeType="clickEffect" fill="hold" presetClass="entr" presetID="1">
                                  <p:stCondLst>
                                    <p:cond delay="0"/>
                                  </p:stCondLst>
                                  <p:childTnLst>
                                    <p:set>
                                      <p:cBhvr>
                                        <p:cTn id="1050" dur="1" fill="hold">
                                          <p:stCondLst>
                                            <p:cond delay="0"/>
                                          </p:stCondLst>
                                        </p:cTn>
                                        <p:tgtEl>
                                          <p:spTgt spid="276">
                                            <p:txEl>
                                              <p:pRg st="5" end="5"/>
                                            </p:txEl>
                                          </p:spTgt>
                                        </p:tgtEl>
                                        <p:attrNameLst>
                                          <p:attrName>style.visibility</p:attrName>
                                        </p:attrNameLst>
                                      </p:cBhvr>
                                      <p:to>
                                        <p:strVal val="visible"/>
                                      </p:to>
                                    </p:set>
                                  </p:childTnLst>
                                </p:cTn>
                              </p:par>
                              <p:par>
                                <p:cTn id="1051" nodeType="withEffect" fill="hold" presetClass="entr" presetID="1">
                                  <p:stCondLst>
                                    <p:cond delay="0"/>
                                  </p:stCondLst>
                                  <p:childTnLst>
                                    <p:set>
                                      <p:cBhvr>
                                        <p:cTn id="1052" dur="1" fill="hold">
                                          <p:stCondLst>
                                            <p:cond delay="0"/>
                                          </p:stCondLst>
                                        </p:cTn>
                                        <p:tgtEl>
                                          <p:spTgt spid="276">
                                            <p:txEl>
                                              <p:pRg st="6" end="6"/>
                                            </p:txEl>
                                          </p:spTgt>
                                        </p:tgtEl>
                                        <p:attrNameLst>
                                          <p:attrName>style.visibility</p:attrName>
                                        </p:attrNameLst>
                                      </p:cBhvr>
                                      <p:to>
                                        <p:strVal val="visible"/>
                                      </p:to>
                                    </p:set>
                                  </p:childTnLst>
                                </p:cTn>
                              </p:par>
                              <p:par>
                                <p:cTn id="1053" nodeType="withEffect" fill="hold" presetClass="entr" presetID="1">
                                  <p:stCondLst>
                                    <p:cond delay="0"/>
                                  </p:stCondLst>
                                  <p:childTnLst>
                                    <p:set>
                                      <p:cBhvr>
                                        <p:cTn id="1054" dur="1" fill="hold">
                                          <p:stCondLst>
                                            <p:cond delay="0"/>
                                          </p:stCondLst>
                                        </p:cTn>
                                        <p:tgtEl>
                                          <p:spTgt spid="276">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PlaceHolder 1"/>
          <p:cNvSpPr>
            <a:spLocks noGrp="1"/>
          </p:cNvSpPr>
          <p:nvPr>
            <p:ph type="title"/>
          </p:nvPr>
        </p:nvSpPr>
        <p:spPr>
          <a:xfrm>
            <a:off x="227520" y="471240"/>
            <a:ext cx="10690920" cy="1307160"/>
          </a:xfrm>
          <a:prstGeom prst="rect">
            <a:avLst/>
          </a:prstGeom>
          <a:noFill/>
          <a:ln w="0">
            <a:noFill/>
          </a:ln>
        </p:spPr>
        <p:txBody>
          <a:bodyPr lIns="91440" rIns="91440" tIns="45720" bIns="45720" anchor="t">
            <a:noAutofit/>
          </a:bodyPr>
          <a:p>
            <a:pPr indent="0" defTabSz="914400">
              <a:lnSpc>
                <a:spcPct val="100000"/>
              </a:lnSpc>
              <a:buNone/>
            </a:pPr>
            <a:r>
              <a:rPr b="0" lang="da-DK" sz="4000" spc="31" strike="noStrike" u="none" cap="all">
                <a:solidFill>
                  <a:schemeClr val="lt1"/>
                </a:solidFill>
                <a:effectLst/>
                <a:uFillTx/>
                <a:latin typeface="Univers Condensed"/>
              </a:rPr>
              <a:t>Choledocholithiasis - cholangitis</a:t>
            </a:r>
            <a:endParaRPr b="0" lang="en-US" sz="4000" strike="noStrike" u="none">
              <a:solidFill>
                <a:schemeClr val="lt1"/>
              </a:solidFill>
              <a:effectLst/>
              <a:uFillTx/>
              <a:latin typeface="Calisto MT"/>
            </a:endParaRPr>
          </a:p>
        </p:txBody>
      </p:sp>
      <p:sp>
        <p:nvSpPr>
          <p:cNvPr id="279" name="PlaceHolder 2"/>
          <p:cNvSpPr>
            <a:spLocks noGrp="1"/>
          </p:cNvSpPr>
          <p:nvPr>
            <p:ph/>
          </p:nvPr>
        </p:nvSpPr>
        <p:spPr>
          <a:xfrm>
            <a:off x="227520" y="1338120"/>
            <a:ext cx="10690920" cy="4182480"/>
          </a:xfrm>
          <a:prstGeom prst="rect">
            <a:avLst/>
          </a:prstGeom>
          <a:noFill/>
          <a:ln w="0">
            <a:noFill/>
          </a:ln>
        </p:spPr>
        <p:txBody>
          <a:bodyPr lIns="91440" rIns="91440" tIns="45720" bIns="45720" anchor="t">
            <a:noAutofit/>
          </a:bodyPr>
          <a:p>
            <a:pPr marL="228600" indent="-228600" defTabSz="914400">
              <a:lnSpc>
                <a:spcPct val="110000"/>
              </a:lnSpc>
              <a:spcBef>
                <a:spcPts val="1001"/>
              </a:spcBef>
              <a:buClr>
                <a:srgbClr val="ffffff"/>
              </a:buClr>
              <a:buFont typeface="Arial"/>
              <a:buChar char="•"/>
            </a:pPr>
            <a:r>
              <a:rPr b="1" lang="da-DK" sz="2000" strike="noStrike" u="none">
                <a:solidFill>
                  <a:schemeClr val="lt1"/>
                </a:solidFill>
                <a:effectLst/>
                <a:uFillTx/>
                <a:latin typeface="Calisto MT"/>
              </a:rPr>
              <a:t>Prognose</a:t>
            </a:r>
            <a:r>
              <a:rPr b="0" lang="da-DK" sz="2000" strike="noStrike" u="none">
                <a:solidFill>
                  <a:schemeClr val="lt1"/>
                </a:solidFill>
                <a:effectLst/>
                <a:uFillTx/>
                <a:latin typeface="Calisto MT"/>
              </a:rPr>
              <a:t> </a:t>
            </a:r>
            <a:endParaRPr b="0" lang="en-US" sz="2000" strike="noStrike" u="none">
              <a:solidFill>
                <a:schemeClr val="lt1"/>
              </a:solidFill>
              <a:effectLst/>
              <a:uFillTx/>
              <a:latin typeface="Calisto MT"/>
            </a:endParaRPr>
          </a:p>
          <a:p>
            <a:pPr lvl="1" marL="685800" indent="-228600" defTabSz="914400">
              <a:lnSpc>
                <a:spcPct val="110000"/>
              </a:lnSpc>
              <a:spcBef>
                <a:spcPts val="499"/>
              </a:spcBef>
              <a:buClr>
                <a:srgbClr val="ffffff"/>
              </a:buClr>
              <a:buFont typeface="Arial"/>
              <a:buChar char="•"/>
            </a:pPr>
            <a:r>
              <a:rPr b="0" lang="da-DK" sz="1800" strike="noStrike" u="none">
                <a:solidFill>
                  <a:schemeClr val="lt1"/>
                </a:solidFill>
                <a:effectLst/>
                <a:uFillTx/>
                <a:latin typeface="Calisto MT"/>
              </a:rPr>
              <a:t>Dårlig hvis ubehandlet </a:t>
            </a:r>
            <a:endParaRPr b="0" lang="en-US" sz="1800" strike="noStrike" u="none">
              <a:solidFill>
                <a:schemeClr val="lt1"/>
              </a:solidFill>
              <a:effectLst/>
              <a:uFillTx/>
              <a:latin typeface="Calisto MT"/>
            </a:endParaRPr>
          </a:p>
          <a:p>
            <a:pPr lvl="1" marL="685800" indent="-228600" defTabSz="914400">
              <a:lnSpc>
                <a:spcPct val="110000"/>
              </a:lnSpc>
              <a:spcBef>
                <a:spcPts val="499"/>
              </a:spcBef>
              <a:buClr>
                <a:srgbClr val="ff0000"/>
              </a:buClr>
              <a:buFont typeface="Arial"/>
              <a:buChar char="•"/>
            </a:pPr>
            <a:r>
              <a:rPr b="0" lang="da-DK" sz="1800" strike="noStrike" u="none">
                <a:solidFill>
                  <a:srgbClr val="ff0000"/>
                </a:solidFill>
                <a:effectLst/>
                <a:uFillTx/>
                <a:latin typeface="Calisto MT"/>
              </a:rPr>
              <a:t>Cholangitis = potentielt livstruende tilstand</a:t>
            </a:r>
            <a:endParaRPr b="0" lang="en-US" sz="1800" strike="noStrike" u="none">
              <a:solidFill>
                <a:schemeClr val="lt1"/>
              </a:solidFill>
              <a:effectLst/>
              <a:uFillTx/>
              <a:latin typeface="Calisto MT"/>
            </a:endParaRPr>
          </a:p>
          <a:p>
            <a:pPr lvl="1" marL="685800" indent="-228600" defTabSz="914400">
              <a:lnSpc>
                <a:spcPct val="110000"/>
              </a:lnSpc>
              <a:spcBef>
                <a:spcPts val="499"/>
              </a:spcBef>
              <a:buClr>
                <a:srgbClr val="ffffff"/>
              </a:buClr>
              <a:buFont typeface="Arial"/>
              <a:buChar char="•"/>
            </a:pPr>
            <a:r>
              <a:rPr b="0" lang="da-DK" sz="1800" strike="noStrike" u="none">
                <a:solidFill>
                  <a:schemeClr val="lt1"/>
                </a:solidFill>
                <a:effectLst/>
                <a:uFillTx/>
                <a:latin typeface="Calisto MT"/>
              </a:rPr>
              <a:t>Pt. med sten i de dybe galdeveje bør cholecystektomeres recidivprofylaktisk</a:t>
            </a:r>
            <a:endParaRPr b="0" lang="en-US" sz="1800" strike="noStrike" u="none">
              <a:solidFill>
                <a:schemeClr val="lt1"/>
              </a:solidFill>
              <a:effectLst/>
              <a:uFillTx/>
              <a:latin typeface="Calisto MT"/>
            </a:endParaRPr>
          </a:p>
          <a:p>
            <a:pPr indent="0" defTabSz="914400">
              <a:lnSpc>
                <a:spcPct val="110000"/>
              </a:lnSpc>
              <a:spcBef>
                <a:spcPts val="1001"/>
              </a:spcBef>
              <a:buNone/>
            </a:pPr>
            <a:endParaRPr b="0" lang="en-US" sz="2000" strike="noStrike" u="none">
              <a:solidFill>
                <a:schemeClr val="lt1"/>
              </a:solidFill>
              <a:effectLst/>
              <a:uFillTx/>
              <a:latin typeface="Calisto MT"/>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80" name="PlaceHolder 1"/>
          <p:cNvSpPr>
            <a:spLocks noGrp="1"/>
          </p:cNvSpPr>
          <p:nvPr>
            <p:ph type="title"/>
          </p:nvPr>
        </p:nvSpPr>
        <p:spPr>
          <a:xfrm>
            <a:off x="572400" y="238680"/>
            <a:ext cx="11018160" cy="1433880"/>
          </a:xfrm>
          <a:prstGeom prst="rect">
            <a:avLst/>
          </a:prstGeom>
          <a:noFill/>
          <a:ln w="0">
            <a:noFill/>
          </a:ln>
        </p:spPr>
        <p:txBody>
          <a:bodyPr lIns="91440" rIns="91440" tIns="45720" bIns="45720" anchor="b">
            <a:normAutofit/>
          </a:bodyPr>
          <a:p>
            <a:pPr indent="0" defTabSz="914400">
              <a:lnSpc>
                <a:spcPct val="100000"/>
              </a:lnSpc>
              <a:buNone/>
            </a:pPr>
            <a:r>
              <a:rPr b="0" lang="da-DK" sz="5400" spc="31" strike="noStrike" u="none" cap="all">
                <a:solidFill>
                  <a:schemeClr val="lt1"/>
                </a:solidFill>
                <a:effectLst/>
                <a:uFillTx/>
                <a:latin typeface="Univers Condensed"/>
              </a:rPr>
              <a:t>Case 3 </a:t>
            </a:r>
            <a:endParaRPr b="0" lang="en-US" sz="5400" strike="noStrike" u="none">
              <a:solidFill>
                <a:schemeClr val="lt1"/>
              </a:solidFill>
              <a:effectLst/>
              <a:uFillTx/>
              <a:latin typeface="Calisto MT"/>
            </a:endParaRPr>
          </a:p>
        </p:txBody>
      </p:sp>
      <p:sp>
        <p:nvSpPr>
          <p:cNvPr id="281" name="PlaceHolder 2"/>
          <p:cNvSpPr>
            <a:spLocks noGrp="1"/>
          </p:cNvSpPr>
          <p:nvPr>
            <p:ph/>
          </p:nvPr>
        </p:nvSpPr>
        <p:spPr>
          <a:xfrm>
            <a:off x="572400" y="2071440"/>
            <a:ext cx="6713280" cy="4118760"/>
          </a:xfrm>
          <a:prstGeom prst="rect">
            <a:avLst/>
          </a:prstGeom>
          <a:noFill/>
          <a:ln w="0">
            <a:noFill/>
          </a:ln>
        </p:spPr>
        <p:txBody>
          <a:bodyPr lIns="91440" rIns="91440" tIns="45720" bIns="45720" anchor="t">
            <a:normAutofit fontScale="85000" lnSpcReduction="9999"/>
          </a:bodyPr>
          <a:p>
            <a:pPr marL="228600" indent="-228600" defTabSz="914400">
              <a:lnSpc>
                <a:spcPct val="110000"/>
              </a:lnSpc>
              <a:spcBef>
                <a:spcPts val="1001"/>
              </a:spcBef>
              <a:buClr>
                <a:srgbClr val="ffffff"/>
              </a:buClr>
              <a:buFont typeface="Arial"/>
              <a:buChar char="•"/>
            </a:pPr>
            <a:r>
              <a:rPr b="0" lang="da-DK" sz="1500" strike="noStrike" u="none">
                <a:solidFill>
                  <a:schemeClr val="lt1"/>
                </a:solidFill>
                <a:effectLst/>
                <a:uFillTx/>
                <a:latin typeface="Calisto MT"/>
              </a:rPr>
              <a:t>Du er fys i kommunalt regi. Du står for et rehabiliteringsforløb for hjertesvigt. </a:t>
            </a:r>
            <a:endParaRPr b="0" lang="en-US" sz="1500" strike="noStrike" u="none">
              <a:solidFill>
                <a:schemeClr val="lt1"/>
              </a:solidFill>
              <a:effectLst/>
              <a:uFillTx/>
              <a:latin typeface="Calisto MT"/>
            </a:endParaRPr>
          </a:p>
          <a:p>
            <a:pPr marL="228600" indent="-228600" defTabSz="914400">
              <a:lnSpc>
                <a:spcPct val="110000"/>
              </a:lnSpc>
              <a:spcBef>
                <a:spcPts val="1001"/>
              </a:spcBef>
              <a:buClr>
                <a:srgbClr val="ffffff"/>
              </a:buClr>
              <a:buFont typeface="Arial"/>
              <a:buChar char="•"/>
            </a:pPr>
            <a:r>
              <a:rPr b="0" lang="da-DK" sz="1500" strike="noStrike" u="none">
                <a:solidFill>
                  <a:schemeClr val="lt1"/>
                </a:solidFill>
                <a:effectLst/>
                <a:uFillTx/>
                <a:latin typeface="Calisto MT"/>
              </a:rPr>
              <a:t>Din ene borger, Bent, har tidl. haft et mangeårigt alkoholoverforbrug og er desuden storryger. </a:t>
            </a:r>
            <a:endParaRPr b="0" lang="en-US" sz="1500" strike="noStrike" u="none">
              <a:solidFill>
                <a:schemeClr val="lt1"/>
              </a:solidFill>
              <a:effectLst/>
              <a:uFillTx/>
              <a:latin typeface="Calisto MT"/>
            </a:endParaRPr>
          </a:p>
          <a:p>
            <a:pPr marL="228600" indent="-228600" defTabSz="914400">
              <a:lnSpc>
                <a:spcPct val="110000"/>
              </a:lnSpc>
              <a:spcBef>
                <a:spcPts val="1001"/>
              </a:spcBef>
              <a:buClr>
                <a:srgbClr val="ffffff"/>
              </a:buClr>
              <a:buFont typeface="Arial"/>
              <a:buChar char="•"/>
            </a:pPr>
            <a:r>
              <a:rPr b="0" lang="da-DK" sz="1500" strike="noStrike" u="none">
                <a:solidFill>
                  <a:schemeClr val="lt1"/>
                </a:solidFill>
                <a:effectLst/>
                <a:uFillTx/>
                <a:latin typeface="Calisto MT"/>
              </a:rPr>
              <a:t>Hvorfor har Bent fået hjertesvigt? </a:t>
            </a:r>
            <a:br>
              <a:rPr sz="1500"/>
            </a:br>
            <a:r>
              <a:rPr b="0" lang="da-DK" sz="1500" strike="noStrike" u="none">
                <a:solidFill>
                  <a:schemeClr val="lt1"/>
                </a:solidFill>
                <a:effectLst/>
                <a:uFillTx/>
                <a:latin typeface="Calisto MT"/>
              </a:rPr>
              <a:t> </a:t>
            </a:r>
            <a:endParaRPr b="0" lang="en-US" sz="1500" strike="noStrike" u="none">
              <a:solidFill>
                <a:schemeClr val="lt1"/>
              </a:solidFill>
              <a:effectLst/>
              <a:uFillTx/>
              <a:latin typeface="Calisto MT"/>
            </a:endParaRPr>
          </a:p>
          <a:p>
            <a:pPr marL="228600" indent="-228600" defTabSz="914400">
              <a:lnSpc>
                <a:spcPct val="110000"/>
              </a:lnSpc>
              <a:spcBef>
                <a:spcPts val="1001"/>
              </a:spcBef>
              <a:buClr>
                <a:srgbClr val="ffffff"/>
              </a:buClr>
              <a:buFont typeface="Arial"/>
              <a:buChar char="•"/>
            </a:pPr>
            <a:r>
              <a:rPr b="0" lang="da-DK" sz="1500" strike="noStrike" u="none">
                <a:solidFill>
                  <a:schemeClr val="lt1"/>
                </a:solidFill>
                <a:effectLst/>
                <a:uFillTx/>
                <a:latin typeface="Calisto MT"/>
              </a:rPr>
              <a:t>I dag klager Bent over åndenød og han synes også at hans mave er mere udspilet end vanligt og hans navlebrok er meget tydeligt.  </a:t>
            </a:r>
            <a:endParaRPr b="0" lang="en-US" sz="1500" strike="noStrike" u="none">
              <a:solidFill>
                <a:schemeClr val="lt1"/>
              </a:solidFill>
              <a:effectLst/>
              <a:uFillTx/>
              <a:latin typeface="Calisto MT"/>
            </a:endParaRPr>
          </a:p>
          <a:p>
            <a:pPr marL="228600" indent="-228600" defTabSz="914400">
              <a:lnSpc>
                <a:spcPct val="110000"/>
              </a:lnSpc>
              <a:spcBef>
                <a:spcPts val="1001"/>
              </a:spcBef>
              <a:buClr>
                <a:srgbClr val="ffffff"/>
              </a:buClr>
              <a:buFont typeface="Arial"/>
              <a:buChar char="•"/>
            </a:pPr>
            <a:r>
              <a:rPr b="0" lang="da-DK" sz="1500" strike="noStrike" u="none">
                <a:solidFill>
                  <a:schemeClr val="lt1"/>
                </a:solidFill>
                <a:effectLst/>
                <a:uFillTx/>
                <a:latin typeface="Calisto MT"/>
              </a:rPr>
              <a:t>Hvad mistænker du? </a:t>
            </a:r>
            <a:endParaRPr b="0" lang="en-US" sz="1500" strike="noStrike" u="none">
              <a:solidFill>
                <a:schemeClr val="lt1"/>
              </a:solidFill>
              <a:effectLst/>
              <a:uFillTx/>
              <a:latin typeface="Calisto MT"/>
            </a:endParaRPr>
          </a:p>
          <a:p>
            <a:pPr marL="228600" indent="-228600" defTabSz="914400">
              <a:lnSpc>
                <a:spcPct val="110000"/>
              </a:lnSpc>
              <a:spcBef>
                <a:spcPts val="1001"/>
              </a:spcBef>
              <a:buClr>
                <a:srgbClr val="ffffff"/>
              </a:buClr>
              <a:buFont typeface="Arial"/>
              <a:buChar char="•"/>
            </a:pPr>
            <a:r>
              <a:rPr b="0" lang="da-DK" sz="1500" strike="noStrike" u="none">
                <a:solidFill>
                  <a:schemeClr val="lt1"/>
                </a:solidFill>
                <a:effectLst/>
                <a:uFillTx/>
                <a:latin typeface="Calisto MT"/>
              </a:rPr>
              <a:t>Hvorfor har han fået det? </a:t>
            </a:r>
            <a:br>
              <a:rPr sz="1500"/>
            </a:br>
            <a:r>
              <a:rPr b="0" lang="da-DK" sz="1500" strike="noStrike" u="none">
                <a:solidFill>
                  <a:schemeClr val="lt1"/>
                </a:solidFill>
                <a:effectLst/>
                <a:uFillTx/>
                <a:latin typeface="Calisto MT"/>
              </a:rPr>
              <a:t> </a:t>
            </a:r>
            <a:endParaRPr b="0" lang="en-US" sz="1500" strike="noStrike" u="none">
              <a:solidFill>
                <a:schemeClr val="lt1"/>
              </a:solidFill>
              <a:effectLst/>
              <a:uFillTx/>
              <a:latin typeface="Calisto MT"/>
            </a:endParaRPr>
          </a:p>
          <a:p>
            <a:pPr marL="228600" indent="-228600" defTabSz="914400">
              <a:lnSpc>
                <a:spcPct val="110000"/>
              </a:lnSpc>
              <a:spcBef>
                <a:spcPts val="1001"/>
              </a:spcBef>
              <a:buClr>
                <a:srgbClr val="ffffff"/>
              </a:buClr>
              <a:buFont typeface="Arial"/>
              <a:buChar char="•"/>
            </a:pPr>
            <a:r>
              <a:rPr b="0" lang="da-DK" sz="1500" strike="noStrike" u="none">
                <a:solidFill>
                  <a:schemeClr val="lt1"/>
                </a:solidFill>
                <a:effectLst/>
                <a:uFillTx/>
                <a:latin typeface="Calisto MT"/>
              </a:rPr>
              <a:t>Under træningen bliver Bent utilpas. Han kaster op. Det ligner lidt kaffegrums. </a:t>
            </a:r>
            <a:endParaRPr b="0" lang="en-US" sz="1500" strike="noStrike" u="none">
              <a:solidFill>
                <a:schemeClr val="lt1"/>
              </a:solidFill>
              <a:effectLst/>
              <a:uFillTx/>
              <a:latin typeface="Calisto MT"/>
            </a:endParaRPr>
          </a:p>
          <a:p>
            <a:pPr marL="228600" indent="-228600" defTabSz="914400">
              <a:lnSpc>
                <a:spcPct val="110000"/>
              </a:lnSpc>
              <a:spcBef>
                <a:spcPts val="1001"/>
              </a:spcBef>
              <a:buClr>
                <a:srgbClr val="ffffff"/>
              </a:buClr>
              <a:buFont typeface="Arial"/>
              <a:buChar char="•"/>
            </a:pPr>
            <a:r>
              <a:rPr b="0" lang="da-DK" sz="1500" strike="noStrike" u="none">
                <a:solidFill>
                  <a:schemeClr val="lt1"/>
                </a:solidFill>
                <a:effectLst/>
                <a:uFillTx/>
                <a:latin typeface="Calisto MT"/>
              </a:rPr>
              <a:t>Hvad mistænker du? </a:t>
            </a:r>
            <a:endParaRPr b="0" lang="en-US" sz="1500" strike="noStrike" u="none">
              <a:solidFill>
                <a:schemeClr val="lt1"/>
              </a:solidFill>
              <a:effectLst/>
              <a:uFillTx/>
              <a:latin typeface="Calisto MT"/>
            </a:endParaRPr>
          </a:p>
          <a:p>
            <a:pPr marL="228600" indent="-228600" defTabSz="914400">
              <a:lnSpc>
                <a:spcPct val="110000"/>
              </a:lnSpc>
              <a:spcBef>
                <a:spcPts val="1001"/>
              </a:spcBef>
              <a:buClr>
                <a:srgbClr val="ffffff"/>
              </a:buClr>
              <a:buFont typeface="Arial"/>
              <a:buChar char="•"/>
            </a:pPr>
            <a:r>
              <a:rPr b="0" lang="da-DK" sz="1500" strike="noStrike" u="none">
                <a:solidFill>
                  <a:schemeClr val="lt1"/>
                </a:solidFill>
                <a:effectLst/>
                <a:uFillTx/>
                <a:latin typeface="Calisto MT"/>
              </a:rPr>
              <a:t>Hvad gør du? </a:t>
            </a:r>
            <a:endParaRPr b="0" lang="en-US" sz="1500" strike="noStrike" u="none">
              <a:solidFill>
                <a:schemeClr val="lt1"/>
              </a:solidFill>
              <a:effectLst/>
              <a:uFillTx/>
              <a:latin typeface="Calisto MT"/>
            </a:endParaRPr>
          </a:p>
        </p:txBody>
      </p:sp>
      <p:pic>
        <p:nvPicPr>
          <p:cNvPr id="282" name="Picture 2" descr="Ascites | MyBioSource Learning Center"/>
          <p:cNvPicPr/>
          <p:nvPr/>
        </p:nvPicPr>
        <p:blipFill>
          <a:blip r:embed="rId1"/>
          <a:srcRect l="0" t="16163" r="0" b="16276"/>
          <a:stretch/>
        </p:blipFill>
        <p:spPr>
          <a:xfrm>
            <a:off x="7675560" y="2094120"/>
            <a:ext cx="3940560" cy="4096080"/>
          </a:xfrm>
          <a:prstGeom prst="rect">
            <a:avLst/>
          </a:prstGeom>
          <a:noFill/>
          <a:ln w="0">
            <a:noFill/>
          </a:ln>
        </p:spPr>
      </p:pic>
    </p:spTree>
  </p:cSld>
  <mc:AlternateContent>
    <mc:Choice Requires="p14">
      <p:transition spd="slow" p14:dur="2000"/>
    </mc:Choice>
    <mc:Fallback>
      <p:transition spd="slow"/>
    </mc:Fallback>
  </mc:AlternateContent>
  <p:timing>
    <p:tnLst>
      <p:par>
        <p:cTn id="1055" dur="indefinite" restart="never" nodeType="tmRoot">
          <p:childTnLst>
            <p:seq>
              <p:cTn id="1056" dur="indefinite" nodeType="mainSeq">
                <p:childTnLst>
                  <p:par>
                    <p:cTn id="1057" fill="hold">
                      <p:stCondLst>
                        <p:cond delay="indefinite"/>
                      </p:stCondLst>
                      <p:childTnLst>
                        <p:par>
                          <p:cTn id="1058" fill="hold">
                            <p:stCondLst>
                              <p:cond delay="0"/>
                            </p:stCondLst>
                            <p:childTnLst>
                              <p:par>
                                <p:cTn id="1059" nodeType="clickEffect" fill="hold" presetClass="entr" presetID="1">
                                  <p:stCondLst>
                                    <p:cond delay="0"/>
                                  </p:stCondLst>
                                  <p:childTnLst>
                                    <p:set>
                                      <p:cBhvr>
                                        <p:cTn id="1060" dur="1" fill="hold">
                                          <p:stCondLst>
                                            <p:cond delay="0"/>
                                          </p:stCondLst>
                                        </p:cTn>
                                        <p:tgtEl>
                                          <p:spTgt spid="281">
                                            <p:txEl>
                                              <p:pRg st="3" end="3"/>
                                            </p:txEl>
                                          </p:spTgt>
                                        </p:tgtEl>
                                        <p:attrNameLst>
                                          <p:attrName>style.visibility</p:attrName>
                                        </p:attrNameLst>
                                      </p:cBhvr>
                                      <p:to>
                                        <p:strVal val="visible"/>
                                      </p:to>
                                    </p:set>
                                  </p:childTnLst>
                                </p:cTn>
                              </p:par>
                              <p:par>
                                <p:cTn id="1061" nodeType="withEffect" fill="hold" presetClass="entr" presetID="1">
                                  <p:stCondLst>
                                    <p:cond delay="0"/>
                                  </p:stCondLst>
                                  <p:childTnLst>
                                    <p:set>
                                      <p:cBhvr>
                                        <p:cTn id="1062" dur="1" fill="hold">
                                          <p:stCondLst>
                                            <p:cond delay="0"/>
                                          </p:stCondLst>
                                        </p:cTn>
                                        <p:tgtEl>
                                          <p:spTgt spid="281">
                                            <p:txEl>
                                              <p:pRg st="4" end="4"/>
                                            </p:txEl>
                                          </p:spTgt>
                                        </p:tgtEl>
                                        <p:attrNameLst>
                                          <p:attrName>style.visibility</p:attrName>
                                        </p:attrNameLst>
                                      </p:cBhvr>
                                      <p:to>
                                        <p:strVal val="visible"/>
                                      </p:to>
                                    </p:set>
                                  </p:childTnLst>
                                </p:cTn>
                              </p:par>
                              <p:par>
                                <p:cTn id="1063" nodeType="withEffect" fill="hold" presetClass="entr" presetID="1">
                                  <p:stCondLst>
                                    <p:cond delay="0"/>
                                  </p:stCondLst>
                                  <p:childTnLst>
                                    <p:set>
                                      <p:cBhvr>
                                        <p:cTn id="1064" dur="1" fill="hold">
                                          <p:stCondLst>
                                            <p:cond delay="0"/>
                                          </p:stCondLst>
                                        </p:cTn>
                                        <p:tgtEl>
                                          <p:spTgt spid="281">
                                            <p:txEl>
                                              <p:pRg st="5" end="5"/>
                                            </p:txEl>
                                          </p:spTgt>
                                        </p:tgtEl>
                                        <p:attrNameLst>
                                          <p:attrName>style.visibility</p:attrName>
                                        </p:attrNameLst>
                                      </p:cBhvr>
                                      <p:to>
                                        <p:strVal val="visible"/>
                                      </p:to>
                                    </p:set>
                                  </p:childTnLst>
                                </p:cTn>
                              </p:par>
                            </p:childTnLst>
                          </p:cTn>
                        </p:par>
                      </p:childTnLst>
                    </p:cTn>
                  </p:par>
                  <p:par>
                    <p:cTn id="1065" fill="hold">
                      <p:stCondLst>
                        <p:cond delay="indefinite"/>
                      </p:stCondLst>
                      <p:childTnLst>
                        <p:par>
                          <p:cTn id="1066" fill="hold">
                            <p:stCondLst>
                              <p:cond delay="0"/>
                            </p:stCondLst>
                            <p:childTnLst>
                              <p:par>
                                <p:cTn id="1067" nodeType="clickEffect" fill="hold" presetClass="entr" presetID="1">
                                  <p:stCondLst>
                                    <p:cond delay="0"/>
                                  </p:stCondLst>
                                  <p:childTnLst>
                                    <p:set>
                                      <p:cBhvr>
                                        <p:cTn id="1068" dur="1" fill="hold">
                                          <p:stCondLst>
                                            <p:cond delay="0"/>
                                          </p:stCondLst>
                                        </p:cTn>
                                        <p:tgtEl>
                                          <p:spTgt spid="281">
                                            <p:txEl>
                                              <p:pRg st="6" end="6"/>
                                            </p:txEl>
                                          </p:spTgt>
                                        </p:tgtEl>
                                        <p:attrNameLst>
                                          <p:attrName>style.visibility</p:attrName>
                                        </p:attrNameLst>
                                      </p:cBhvr>
                                      <p:to>
                                        <p:strVal val="visible"/>
                                      </p:to>
                                    </p:set>
                                  </p:childTnLst>
                                </p:cTn>
                              </p:par>
                              <p:par>
                                <p:cTn id="1069" nodeType="withEffect" fill="hold" presetClass="entr" presetID="1">
                                  <p:stCondLst>
                                    <p:cond delay="0"/>
                                  </p:stCondLst>
                                  <p:childTnLst>
                                    <p:set>
                                      <p:cBhvr>
                                        <p:cTn id="1070" dur="1" fill="hold">
                                          <p:stCondLst>
                                            <p:cond delay="0"/>
                                          </p:stCondLst>
                                        </p:cTn>
                                        <p:tgtEl>
                                          <p:spTgt spid="281">
                                            <p:txEl>
                                              <p:pRg st="7" end="7"/>
                                            </p:txEl>
                                          </p:spTgt>
                                        </p:tgtEl>
                                        <p:attrNameLst>
                                          <p:attrName>style.visibility</p:attrName>
                                        </p:attrNameLst>
                                      </p:cBhvr>
                                      <p:to>
                                        <p:strVal val="visible"/>
                                      </p:to>
                                    </p:set>
                                  </p:childTnLst>
                                </p:cTn>
                              </p:par>
                              <p:par>
                                <p:cTn id="1071" nodeType="withEffect" fill="hold" presetClass="entr" presetID="1">
                                  <p:stCondLst>
                                    <p:cond delay="0"/>
                                  </p:stCondLst>
                                  <p:childTnLst>
                                    <p:set>
                                      <p:cBhvr>
                                        <p:cTn id="1072" dur="1" fill="hold">
                                          <p:stCondLst>
                                            <p:cond delay="0"/>
                                          </p:stCondLst>
                                        </p:cTn>
                                        <p:tgtEl>
                                          <p:spTgt spid="281">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83" name="PlaceHolder 1"/>
          <p:cNvSpPr>
            <a:spLocks noGrp="1"/>
          </p:cNvSpPr>
          <p:nvPr>
            <p:ph/>
          </p:nvPr>
        </p:nvSpPr>
        <p:spPr>
          <a:xfrm>
            <a:off x="838080" y="2249280"/>
            <a:ext cx="10515240" cy="3927240"/>
          </a:xfrm>
          <a:prstGeom prst="rect">
            <a:avLst/>
          </a:prstGeom>
          <a:noFill/>
          <a:ln w="0">
            <a:noFill/>
          </a:ln>
        </p:spPr>
        <p:txBody>
          <a:bodyPr lIns="91440" rIns="91440" tIns="45720" bIns="45720" anchor="t">
            <a:normAutofit/>
          </a:bodyPr>
          <a:p>
            <a:pPr indent="0" algn="ctr" defTabSz="914400">
              <a:lnSpc>
                <a:spcPct val="110000"/>
              </a:lnSpc>
              <a:spcBef>
                <a:spcPts val="1001"/>
              </a:spcBef>
              <a:buNone/>
              <a:tabLst>
                <a:tab algn="l" pos="0"/>
              </a:tabLst>
            </a:pPr>
            <a:r>
              <a:rPr b="0" lang="da-DK" sz="11500" strike="noStrike" u="none">
                <a:solidFill>
                  <a:schemeClr val="accent6">
                    <a:lumMod val="50000"/>
                  </a:schemeClr>
                </a:solidFill>
                <a:effectLst/>
                <a:uFillTx/>
                <a:latin typeface="Calisto MT"/>
              </a:rPr>
              <a:t>QUIZ </a:t>
            </a:r>
            <a:r>
              <a:rPr b="0" lang="da-DK" sz="11500" strike="noStrike" u="none">
                <a:solidFill>
                  <a:schemeClr val="accent6">
                    <a:lumMod val="50000"/>
                  </a:schemeClr>
                </a:solidFill>
                <a:effectLst/>
                <a:uFillTx/>
                <a:latin typeface="Wingdings"/>
              </a:rPr>
              <a:t></a:t>
            </a:r>
            <a:r>
              <a:rPr b="0" lang="da-DK" sz="11500" strike="noStrike" u="none">
                <a:solidFill>
                  <a:schemeClr val="accent6">
                    <a:lumMod val="50000"/>
                  </a:schemeClr>
                </a:solidFill>
                <a:effectLst/>
                <a:uFillTx/>
                <a:latin typeface="Calisto MT"/>
              </a:rPr>
              <a:t> </a:t>
            </a:r>
            <a:endParaRPr b="0" lang="en-US" sz="11500" strike="noStrike" u="none">
              <a:solidFill>
                <a:schemeClr val="lt1"/>
              </a:solidFill>
              <a:effectLst/>
              <a:uFillTx/>
              <a:latin typeface="Calisto MT"/>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227520" y="471240"/>
            <a:ext cx="10690920" cy="1307160"/>
          </a:xfrm>
          <a:prstGeom prst="rect">
            <a:avLst/>
          </a:prstGeom>
          <a:noFill/>
          <a:ln w="0">
            <a:noFill/>
          </a:ln>
        </p:spPr>
        <p:txBody>
          <a:bodyPr lIns="91440" rIns="91440" tIns="45720" bIns="45720" anchor="t">
            <a:noAutofit/>
          </a:bodyPr>
          <a:p>
            <a:pPr indent="0" defTabSz="914400">
              <a:lnSpc>
                <a:spcPct val="100000"/>
              </a:lnSpc>
              <a:buNone/>
            </a:pPr>
            <a:r>
              <a:rPr b="0" lang="da-DK" sz="4000" spc="31" strike="noStrike" u="none" cap="all">
                <a:solidFill>
                  <a:schemeClr val="lt1"/>
                </a:solidFill>
                <a:effectLst/>
                <a:uFillTx/>
                <a:latin typeface="Univers Condensed"/>
              </a:rPr>
              <a:t>Akut pancreatitis</a:t>
            </a:r>
            <a:endParaRPr b="0" lang="en-US" sz="4000" strike="noStrike" u="none">
              <a:solidFill>
                <a:schemeClr val="lt1"/>
              </a:solidFill>
              <a:effectLst/>
              <a:uFillTx/>
              <a:latin typeface="Calisto MT"/>
            </a:endParaRPr>
          </a:p>
        </p:txBody>
      </p:sp>
      <p:sp>
        <p:nvSpPr>
          <p:cNvPr id="106" name="PlaceHolder 2"/>
          <p:cNvSpPr>
            <a:spLocks noGrp="1"/>
          </p:cNvSpPr>
          <p:nvPr>
            <p:ph/>
          </p:nvPr>
        </p:nvSpPr>
        <p:spPr>
          <a:xfrm>
            <a:off x="227160" y="1109880"/>
            <a:ext cx="10691280" cy="5352120"/>
          </a:xfrm>
          <a:prstGeom prst="rect">
            <a:avLst/>
          </a:prstGeom>
          <a:noFill/>
          <a:ln w="0">
            <a:noFill/>
          </a:ln>
        </p:spPr>
        <p:txBody>
          <a:bodyPr lIns="91440" rIns="91440" tIns="45720" bIns="45720" anchor="t">
            <a:normAutofit/>
          </a:bodyPr>
          <a:p>
            <a:pPr marL="228600" indent="-228600" defTabSz="914400">
              <a:lnSpc>
                <a:spcPct val="150000"/>
              </a:lnSpc>
              <a:spcBef>
                <a:spcPts val="1001"/>
              </a:spcBef>
              <a:buClr>
                <a:srgbClr val="ffffff"/>
              </a:buClr>
              <a:buFont typeface="Arial"/>
              <a:buChar char="•"/>
            </a:pPr>
            <a:r>
              <a:rPr b="1" lang="da-DK" sz="2000" strike="noStrike" u="none">
                <a:solidFill>
                  <a:schemeClr val="lt1"/>
                </a:solidFill>
                <a:effectLst/>
                <a:uFillTx/>
                <a:latin typeface="Calisto MT"/>
              </a:rPr>
              <a:t>Diagnose</a:t>
            </a:r>
            <a:endParaRPr b="0" lang="en-US" sz="20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Calisto MT"/>
              </a:rPr>
              <a:t>UL</a:t>
            </a:r>
            <a:endParaRPr b="0" lang="en-US" sz="1800" strike="noStrike" u="none">
              <a:solidFill>
                <a:schemeClr val="lt1"/>
              </a:solidFill>
              <a:effectLst/>
              <a:uFillTx/>
              <a:latin typeface="Calisto MT"/>
            </a:endParaRPr>
          </a:p>
          <a:p>
            <a:pPr lvl="2" marL="1143000" indent="-228600" defTabSz="914400">
              <a:lnSpc>
                <a:spcPct val="150000"/>
              </a:lnSpc>
              <a:spcBef>
                <a:spcPts val="499"/>
              </a:spcBef>
              <a:buClr>
                <a:srgbClr val="ffffff"/>
              </a:buClr>
              <a:buFont typeface="Arial"/>
              <a:buChar char="•"/>
            </a:pPr>
            <a:r>
              <a:rPr b="0" lang="da-DK" sz="1600" strike="noStrike" u="none">
                <a:solidFill>
                  <a:schemeClr val="lt1"/>
                </a:solidFill>
                <a:effectLst/>
                <a:uFillTx/>
                <a:latin typeface="Calisto MT"/>
              </a:rPr>
              <a:t>Især ved mistanke om galdevejssten </a:t>
            </a:r>
            <a:endParaRPr b="0" lang="en-US" sz="1600" strike="noStrike" u="none">
              <a:solidFill>
                <a:schemeClr val="lt1"/>
              </a:solidFill>
              <a:effectLst/>
              <a:uFillTx/>
              <a:latin typeface="Calisto MT"/>
            </a:endParaRPr>
          </a:p>
          <a:p>
            <a:pPr lvl="1" marL="685800" indent="-228600" defTabSz="914400">
              <a:lnSpc>
                <a:spcPct val="150000"/>
              </a:lnSpc>
              <a:spcBef>
                <a:spcPts val="499"/>
              </a:spcBef>
              <a:buClr>
                <a:srgbClr val="ff0000"/>
              </a:buClr>
              <a:buFont typeface="Arial"/>
              <a:buChar char="•"/>
            </a:pPr>
            <a:r>
              <a:rPr b="0" lang="da-DK" sz="1800" strike="noStrike" u="none">
                <a:solidFill>
                  <a:srgbClr val="ff0000"/>
                </a:solidFill>
                <a:effectLst/>
                <a:uFillTx/>
                <a:latin typeface="Calisto MT"/>
              </a:rPr>
              <a:t>CT</a:t>
            </a:r>
            <a:endParaRPr b="0" lang="en-US" sz="1800" strike="noStrike" u="none">
              <a:solidFill>
                <a:schemeClr val="lt1"/>
              </a:solidFill>
              <a:effectLst/>
              <a:uFillTx/>
              <a:latin typeface="Calisto MT"/>
            </a:endParaRPr>
          </a:p>
          <a:p>
            <a:pPr lvl="2" marL="1143000" indent="-228600" defTabSz="914400">
              <a:lnSpc>
                <a:spcPct val="150000"/>
              </a:lnSpc>
              <a:spcBef>
                <a:spcPts val="499"/>
              </a:spcBef>
              <a:buClr>
                <a:srgbClr val="ffffff"/>
              </a:buClr>
              <a:buFont typeface="Arial"/>
              <a:buChar char="•"/>
            </a:pPr>
            <a:r>
              <a:rPr b="0" lang="en-US" sz="1600" strike="noStrike" u="none">
                <a:solidFill>
                  <a:schemeClr val="lt1"/>
                </a:solidFill>
                <a:effectLst/>
                <a:uFillTx/>
                <a:latin typeface="Calisto MT"/>
              </a:rPr>
              <a:t>Viser ødematøs forstørret og uregelmæssig udseende pancreas</a:t>
            </a:r>
            <a:endParaRPr b="0" lang="en-US" sz="1600" strike="noStrike" u="none">
              <a:solidFill>
                <a:schemeClr val="lt1"/>
              </a:solidFill>
              <a:effectLst/>
              <a:uFillTx/>
              <a:latin typeface="Calisto MT"/>
            </a:endParaRPr>
          </a:p>
          <a:p>
            <a:pPr lvl="1" marL="685800" indent="-228600" defTabSz="914400">
              <a:lnSpc>
                <a:spcPct val="150000"/>
              </a:lnSpc>
              <a:spcBef>
                <a:spcPts val="499"/>
              </a:spcBef>
              <a:buClr>
                <a:srgbClr val="ff0000"/>
              </a:buClr>
              <a:buFont typeface="Arial"/>
              <a:buChar char="•"/>
            </a:pPr>
            <a:r>
              <a:rPr b="0" lang="da-DK" sz="1800" strike="noStrike" u="none">
                <a:solidFill>
                  <a:srgbClr val="ff0000"/>
                </a:solidFill>
                <a:effectLst/>
                <a:uFillTx/>
                <a:latin typeface="Calisto MT"/>
              </a:rPr>
              <a:t>BP </a:t>
            </a:r>
            <a:endParaRPr b="0" lang="en-US" sz="1800" strike="noStrike" u="none">
              <a:solidFill>
                <a:schemeClr val="lt1"/>
              </a:solidFill>
              <a:effectLst/>
              <a:uFillTx/>
              <a:latin typeface="Calisto MT"/>
            </a:endParaRPr>
          </a:p>
          <a:p>
            <a:pPr lvl="2" marL="1143000" indent="-228600" defTabSz="914400">
              <a:lnSpc>
                <a:spcPct val="150000"/>
              </a:lnSpc>
              <a:spcBef>
                <a:spcPts val="499"/>
              </a:spcBef>
              <a:buClr>
                <a:srgbClr val="ff0000"/>
              </a:buClr>
              <a:buFont typeface="Arial"/>
              <a:buChar char="•"/>
            </a:pPr>
            <a:r>
              <a:rPr b="0" lang="da-DK" sz="1600" strike="noStrike" u="none">
                <a:solidFill>
                  <a:srgbClr val="ff0000"/>
                </a:solidFill>
                <a:effectLst/>
                <a:uFillTx/>
                <a:latin typeface="Calisto MT"/>
              </a:rPr>
              <a:t>3x forhøjet amylase + relevante smerter</a:t>
            </a:r>
            <a:r>
              <a:rPr b="0" lang="en-US" sz="1600" strike="noStrike" u="none">
                <a:solidFill>
                  <a:srgbClr val="ff0000"/>
                </a:solidFill>
                <a:effectLst/>
                <a:uFillTx/>
                <a:latin typeface="Calisto MT"/>
              </a:rPr>
              <a:t>.</a:t>
            </a:r>
            <a:endParaRPr b="0" lang="en-US" sz="1600" strike="noStrike" u="none">
              <a:solidFill>
                <a:schemeClr val="lt1"/>
              </a:solidFill>
              <a:effectLst/>
              <a:uFillTx/>
              <a:latin typeface="Calisto MT"/>
            </a:endParaRPr>
          </a:p>
          <a:p>
            <a:pPr lvl="1" marL="685800" indent="-228600" defTabSz="914400">
              <a:lnSpc>
                <a:spcPct val="150000"/>
              </a:lnSpc>
              <a:spcBef>
                <a:spcPts val="499"/>
              </a:spcBef>
              <a:buClr>
                <a:srgbClr val="ff0000"/>
              </a:buClr>
              <a:buFont typeface="Arial"/>
              <a:buChar char="•"/>
            </a:pPr>
            <a:r>
              <a:rPr b="0" lang="en-US" sz="1800" strike="noStrike" u="none">
                <a:solidFill>
                  <a:srgbClr val="ff0000"/>
                </a:solidFill>
                <a:effectLst/>
                <a:uFillTx/>
                <a:latin typeface="Calisto MT"/>
              </a:rPr>
              <a:t>Diagnose = 2 ud af 3:</a:t>
            </a:r>
            <a:endParaRPr b="0" lang="en-US" sz="1800" strike="noStrike" u="none">
              <a:solidFill>
                <a:schemeClr val="lt1"/>
              </a:solidFill>
              <a:effectLst/>
              <a:uFillTx/>
              <a:latin typeface="Calisto MT"/>
            </a:endParaRPr>
          </a:p>
          <a:p>
            <a:pPr lvl="2" marL="1143000" indent="-228600" defTabSz="914400">
              <a:lnSpc>
                <a:spcPct val="150000"/>
              </a:lnSpc>
              <a:spcBef>
                <a:spcPts val="499"/>
              </a:spcBef>
              <a:buClr>
                <a:srgbClr val="ff0000"/>
              </a:buClr>
              <a:buFont typeface="Arial"/>
              <a:buChar char="•"/>
            </a:pPr>
            <a:r>
              <a:rPr b="0" lang="en-US" sz="1600" strike="noStrike" u="none">
                <a:solidFill>
                  <a:srgbClr val="ff0000"/>
                </a:solidFill>
                <a:effectLst/>
                <a:uFillTx/>
                <a:latin typeface="Calisto MT"/>
              </a:rPr>
              <a:t>CT</a:t>
            </a:r>
            <a:endParaRPr b="0" lang="en-US" sz="1600" strike="noStrike" u="none">
              <a:solidFill>
                <a:schemeClr val="lt1"/>
              </a:solidFill>
              <a:effectLst/>
              <a:uFillTx/>
              <a:latin typeface="Calisto MT"/>
            </a:endParaRPr>
          </a:p>
          <a:p>
            <a:pPr lvl="2" marL="1143000" indent="-228600" defTabSz="914400">
              <a:lnSpc>
                <a:spcPct val="150000"/>
              </a:lnSpc>
              <a:spcBef>
                <a:spcPts val="499"/>
              </a:spcBef>
              <a:buClr>
                <a:srgbClr val="ff0000"/>
              </a:buClr>
              <a:buFont typeface="Arial"/>
              <a:buChar char="•"/>
            </a:pPr>
            <a:r>
              <a:rPr b="0" lang="en-US" sz="1600" strike="noStrike" u="none">
                <a:solidFill>
                  <a:srgbClr val="ff0000"/>
                </a:solidFill>
                <a:effectLst/>
                <a:uFillTx/>
                <a:latin typeface="Calisto MT"/>
              </a:rPr>
              <a:t>Smerter i epigastriet</a:t>
            </a:r>
            <a:endParaRPr b="0" lang="en-US" sz="1600" strike="noStrike" u="none">
              <a:solidFill>
                <a:schemeClr val="lt1"/>
              </a:solidFill>
              <a:effectLst/>
              <a:uFillTx/>
              <a:latin typeface="Calisto MT"/>
            </a:endParaRPr>
          </a:p>
          <a:p>
            <a:pPr lvl="2" marL="1143000" indent="-228600" defTabSz="914400">
              <a:lnSpc>
                <a:spcPct val="150000"/>
              </a:lnSpc>
              <a:spcBef>
                <a:spcPts val="499"/>
              </a:spcBef>
              <a:buClr>
                <a:srgbClr val="ff0000"/>
              </a:buClr>
              <a:buFont typeface="Arial"/>
              <a:buChar char="•"/>
            </a:pPr>
            <a:r>
              <a:rPr b="0" lang="en-US" sz="1600" strike="noStrike" u="none">
                <a:solidFill>
                  <a:srgbClr val="ff0000"/>
                </a:solidFill>
                <a:effectLst/>
                <a:uFillTx/>
                <a:latin typeface="Calisto MT"/>
              </a:rPr>
              <a:t>3x forhøjet amylae</a:t>
            </a:r>
            <a:endParaRPr b="0" lang="en-US" sz="1600" strike="noStrike" u="none">
              <a:solidFill>
                <a:schemeClr val="lt1"/>
              </a:solidFill>
              <a:effectLst/>
              <a:uFillTx/>
              <a:latin typeface="Calisto MT"/>
            </a:endParaRPr>
          </a:p>
        </p:txBody>
      </p:sp>
      <p:pic>
        <p:nvPicPr>
          <p:cNvPr id="107" name="Billede 3" descr=""/>
          <p:cNvPicPr/>
          <p:nvPr/>
        </p:nvPicPr>
        <p:blipFill>
          <a:blip r:embed="rId1"/>
          <a:stretch/>
        </p:blipFill>
        <p:spPr>
          <a:xfrm>
            <a:off x="7272720" y="3621960"/>
            <a:ext cx="3858480" cy="2749320"/>
          </a:xfrm>
          <a:prstGeom prst="rect">
            <a:avLst/>
          </a:prstGeom>
          <a:noFill/>
          <a:ln w="0">
            <a:noFill/>
          </a:ln>
        </p:spPr>
      </p:pic>
      <p:pic>
        <p:nvPicPr>
          <p:cNvPr id="108" name="Picture 4" descr=""/>
          <p:cNvPicPr/>
          <p:nvPr/>
        </p:nvPicPr>
        <p:blipFill>
          <a:blip r:embed="rId2"/>
          <a:stretch/>
        </p:blipFill>
        <p:spPr>
          <a:xfrm>
            <a:off x="7272720" y="297720"/>
            <a:ext cx="3859200" cy="3130920"/>
          </a:xfrm>
          <a:prstGeom prst="rect">
            <a:avLst/>
          </a:prstGeom>
          <a:noFill/>
          <a:ln w="0">
            <a:noFill/>
          </a:ln>
        </p:spPr>
      </p:pic>
    </p:spTree>
  </p:cSld>
  <mc:AlternateContent>
    <mc:Choice Requires="p14">
      <p:transition spd="slow" p14:dur="2000"/>
    </mc:Choice>
    <mc:Fallback>
      <p:transition spd="slow"/>
    </mc:Fallback>
  </mc:AlternateContent>
  <p:timing>
    <p:tnLst>
      <p:par>
        <p:cTn id="113" dur="indefinite" restart="never" nodeType="tmRoot">
          <p:childTnLst>
            <p:seq>
              <p:cTn id="114" dur="indefinite" nodeType="mainSeq">
                <p:childTnLst>
                  <p:par>
                    <p:cTn id="115" fill="hold">
                      <p:stCondLst>
                        <p:cond delay="indefinite"/>
                      </p:stCondLst>
                      <p:childTnLst>
                        <p:par>
                          <p:cTn id="116" fill="hold">
                            <p:stCondLst>
                              <p:cond delay="0"/>
                            </p:stCondLst>
                            <p:childTnLst>
                              <p:par>
                                <p:cTn id="117" nodeType="clickEffect" fill="hold" presetClass="entr" presetID="1">
                                  <p:stCondLst>
                                    <p:cond delay="0"/>
                                  </p:stCondLst>
                                  <p:childTnLst>
                                    <p:set>
                                      <p:cBhvr>
                                        <p:cTn id="118" dur="1" fill="hold">
                                          <p:stCondLst>
                                            <p:cond delay="0"/>
                                          </p:stCondLst>
                                        </p:cTn>
                                        <p:tgtEl>
                                          <p:spTgt spid="106">
                                            <p:txEl>
                                              <p:pRg st="3" end="3"/>
                                            </p:txEl>
                                          </p:spTgt>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nodeType="clickEffect" fill="hold" presetClass="entr" presetID="1">
                                  <p:stCondLst>
                                    <p:cond delay="0"/>
                                  </p:stCondLst>
                                  <p:childTnLst>
                                    <p:set>
                                      <p:cBhvr>
                                        <p:cTn id="122" dur="1" fill="hold">
                                          <p:stCondLst>
                                            <p:cond delay="0"/>
                                          </p:stCondLst>
                                        </p:cTn>
                                        <p:tgtEl>
                                          <p:spTgt spid="106">
                                            <p:txEl>
                                              <p:pRg st="4" end="4"/>
                                            </p:txEl>
                                          </p:spTgt>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nodeType="clickEffect" fill="hold" presetClass="entr" presetID="1">
                                  <p:stCondLst>
                                    <p:cond delay="0"/>
                                  </p:stCondLst>
                                  <p:childTnLst>
                                    <p:set>
                                      <p:cBhvr>
                                        <p:cTn id="126" dur="1" fill="hold">
                                          <p:stCondLst>
                                            <p:cond delay="0"/>
                                          </p:stCondLst>
                                        </p:cTn>
                                        <p:tgtEl>
                                          <p:spTgt spid="106">
                                            <p:txEl>
                                              <p:pRg st="5" end="5"/>
                                            </p:txEl>
                                          </p:spTgt>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nodeType="clickEffect" fill="hold" presetClass="entr" presetID="1">
                                  <p:stCondLst>
                                    <p:cond delay="0"/>
                                  </p:stCondLst>
                                  <p:childTnLst>
                                    <p:set>
                                      <p:cBhvr>
                                        <p:cTn id="130" dur="1" fill="hold">
                                          <p:stCondLst>
                                            <p:cond delay="0"/>
                                          </p:stCondLst>
                                        </p:cTn>
                                        <p:tgtEl>
                                          <p:spTgt spid="106">
                                            <p:txEl>
                                              <p:pRg st="6" end="6"/>
                                            </p:txEl>
                                          </p:spTgt>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nodeType="clickEffect" fill="hold" presetClass="entr" presetID="1">
                                  <p:stCondLst>
                                    <p:cond delay="0"/>
                                  </p:stCondLst>
                                  <p:childTnLst>
                                    <p:set>
                                      <p:cBhvr>
                                        <p:cTn id="134" dur="1" fill="hold">
                                          <p:stCondLst>
                                            <p:cond delay="0"/>
                                          </p:stCondLst>
                                        </p:cTn>
                                        <p:tgtEl>
                                          <p:spTgt spid="106">
                                            <p:txEl>
                                              <p:pRg st="7" end="7"/>
                                            </p:txEl>
                                          </p:spTgt>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nodeType="clickEffect" fill="hold" presetClass="entr" presetID="1">
                                  <p:stCondLst>
                                    <p:cond delay="0"/>
                                  </p:stCondLst>
                                  <p:childTnLst>
                                    <p:set>
                                      <p:cBhvr>
                                        <p:cTn id="138" dur="1" fill="hold">
                                          <p:stCondLst>
                                            <p:cond delay="0"/>
                                          </p:stCondLst>
                                        </p:cTn>
                                        <p:tgtEl>
                                          <p:spTgt spid="106">
                                            <p:txEl>
                                              <p:pRg st="8" end="8"/>
                                            </p:txEl>
                                          </p:spTgt>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nodeType="clickEffect" fill="hold" presetClass="entr" presetID="1">
                                  <p:stCondLst>
                                    <p:cond delay="0"/>
                                  </p:stCondLst>
                                  <p:childTnLst>
                                    <p:set>
                                      <p:cBhvr>
                                        <p:cTn id="142" dur="1" fill="hold">
                                          <p:stCondLst>
                                            <p:cond delay="0"/>
                                          </p:stCondLst>
                                        </p:cTn>
                                        <p:tgtEl>
                                          <p:spTgt spid="106">
                                            <p:txEl>
                                              <p:pRg st="9" end="9"/>
                                            </p:txEl>
                                          </p:spTgt>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nodeType="clickEffect" fill="hold" presetClass="entr" presetID="1">
                                  <p:stCondLst>
                                    <p:cond delay="0"/>
                                  </p:stCondLst>
                                  <p:childTnLst>
                                    <p:set>
                                      <p:cBhvr>
                                        <p:cTn id="146" dur="1" fill="hold">
                                          <p:stCondLst>
                                            <p:cond delay="0"/>
                                          </p:stCondLst>
                                        </p:cTn>
                                        <p:tgtEl>
                                          <p:spTgt spid="106">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PlaceHolder 1"/>
          <p:cNvSpPr>
            <a:spLocks noGrp="1"/>
          </p:cNvSpPr>
          <p:nvPr>
            <p:ph type="title"/>
          </p:nvPr>
        </p:nvSpPr>
        <p:spPr>
          <a:xfrm>
            <a:off x="227520" y="471240"/>
            <a:ext cx="10690920" cy="1307160"/>
          </a:xfrm>
          <a:prstGeom prst="rect">
            <a:avLst/>
          </a:prstGeom>
          <a:noFill/>
          <a:ln w="0">
            <a:noFill/>
          </a:ln>
        </p:spPr>
        <p:txBody>
          <a:bodyPr lIns="91440" rIns="91440" tIns="45720" bIns="45720" anchor="t">
            <a:noAutofit/>
          </a:bodyPr>
          <a:p>
            <a:pPr indent="0" defTabSz="914400">
              <a:lnSpc>
                <a:spcPct val="100000"/>
              </a:lnSpc>
              <a:buNone/>
            </a:pPr>
            <a:r>
              <a:rPr b="0" lang="da-DK" sz="4000" spc="31" strike="noStrike" u="none" cap="all">
                <a:solidFill>
                  <a:schemeClr val="lt1"/>
                </a:solidFill>
                <a:effectLst/>
                <a:uFillTx/>
                <a:latin typeface="Univers Condensed"/>
              </a:rPr>
              <a:t>Akut pancreatitis </a:t>
            </a:r>
            <a:endParaRPr b="0" lang="en-US" sz="4000" strike="noStrike" u="none">
              <a:solidFill>
                <a:schemeClr val="lt1"/>
              </a:solidFill>
              <a:effectLst/>
              <a:uFillTx/>
              <a:latin typeface="Calisto MT"/>
            </a:endParaRPr>
          </a:p>
        </p:txBody>
      </p:sp>
      <p:sp>
        <p:nvSpPr>
          <p:cNvPr id="110" name="PlaceHolder 2"/>
          <p:cNvSpPr>
            <a:spLocks noGrp="1"/>
          </p:cNvSpPr>
          <p:nvPr>
            <p:ph/>
          </p:nvPr>
        </p:nvSpPr>
        <p:spPr>
          <a:xfrm>
            <a:off x="227880" y="1110600"/>
            <a:ext cx="11125440" cy="5055480"/>
          </a:xfrm>
          <a:prstGeom prst="rect">
            <a:avLst/>
          </a:prstGeom>
          <a:noFill/>
          <a:ln w="0">
            <a:noFill/>
          </a:ln>
        </p:spPr>
        <p:txBody>
          <a:bodyPr lIns="91440" rIns="91440" tIns="45720" bIns="45720" anchor="t">
            <a:noAutofit/>
          </a:bodyPr>
          <a:p>
            <a:pPr marL="228600" indent="-228600" defTabSz="914400">
              <a:lnSpc>
                <a:spcPct val="150000"/>
              </a:lnSpc>
              <a:spcBef>
                <a:spcPts val="1001"/>
              </a:spcBef>
              <a:buClr>
                <a:srgbClr val="ffffff"/>
              </a:buClr>
              <a:buFont typeface="Arial"/>
              <a:buChar char="•"/>
            </a:pPr>
            <a:r>
              <a:rPr b="1" lang="da-DK" sz="2000" strike="noStrike" u="none">
                <a:solidFill>
                  <a:schemeClr val="lt1"/>
                </a:solidFill>
                <a:effectLst/>
                <a:uFillTx/>
                <a:latin typeface="Calisto MT"/>
              </a:rPr>
              <a:t>Komplikationer</a:t>
            </a:r>
            <a:endParaRPr b="0" lang="en-US" sz="20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Calisto MT"/>
              </a:rPr>
              <a:t>Nekrose (kræver kirurgisk drænage)</a:t>
            </a:r>
            <a:endParaRPr b="0" lang="en-US" sz="1800" strike="noStrike" u="none">
              <a:solidFill>
                <a:schemeClr val="lt1"/>
              </a:solidFill>
              <a:effectLst/>
              <a:uFillTx/>
              <a:latin typeface="Calisto MT"/>
            </a:endParaRPr>
          </a:p>
          <a:p>
            <a:pPr lvl="2" marL="1143000" indent="-228600" defTabSz="914400">
              <a:lnSpc>
                <a:spcPct val="150000"/>
              </a:lnSpc>
              <a:spcBef>
                <a:spcPts val="499"/>
              </a:spcBef>
              <a:buClr>
                <a:srgbClr val="ffffff"/>
              </a:buClr>
              <a:buFont typeface="Arial"/>
              <a:buChar char="•"/>
            </a:pPr>
            <a:r>
              <a:rPr b="0" lang="da-DK" sz="1600" strike="noStrike" u="none">
                <a:solidFill>
                  <a:schemeClr val="lt1"/>
                </a:solidFill>
                <a:effectLst/>
                <a:uFillTx/>
                <a:latin typeface="Calisto MT"/>
              </a:rPr>
              <a:t>Kan i huske hvad nekrose er? </a:t>
            </a:r>
            <a:endParaRPr b="0" lang="en-US" sz="1600" strike="noStrike" u="none">
              <a:solidFill>
                <a:schemeClr val="lt1"/>
              </a:solidFill>
              <a:effectLst/>
              <a:uFillTx/>
              <a:latin typeface="Calisto MT"/>
            </a:endParaRPr>
          </a:p>
          <a:p>
            <a:pPr lvl="2" marL="1143000" indent="-228600" defTabSz="914400">
              <a:lnSpc>
                <a:spcPct val="150000"/>
              </a:lnSpc>
              <a:spcBef>
                <a:spcPts val="499"/>
              </a:spcBef>
              <a:buClr>
                <a:srgbClr val="ffffff"/>
              </a:buClr>
              <a:buFont typeface="Arial"/>
              <a:buChar char="•"/>
            </a:pPr>
            <a:r>
              <a:rPr b="0" lang="da-DK" sz="1600" strike="noStrike" u="none">
                <a:solidFill>
                  <a:schemeClr val="lt1"/>
                </a:solidFill>
                <a:effectLst/>
                <a:uFillTx/>
                <a:latin typeface="Calisto MT"/>
              </a:rPr>
              <a:t>Hvorfor er det farligt?  </a:t>
            </a:r>
            <a:endParaRPr b="0" lang="en-US" sz="16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Calisto MT"/>
              </a:rPr>
              <a:t>Absces/cyster</a:t>
            </a:r>
            <a:endParaRPr b="0" lang="en-US" sz="18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Calisto MT"/>
              </a:rPr>
              <a:t>Blødning </a:t>
            </a:r>
            <a:endParaRPr b="0" lang="en-US" sz="18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Calisto MT"/>
              </a:rPr>
              <a:t>Afklemning af galdegangssystemet </a:t>
            </a:r>
            <a:endParaRPr b="0" lang="en-US" sz="1800" strike="noStrike" u="none">
              <a:solidFill>
                <a:schemeClr val="lt1"/>
              </a:solidFill>
              <a:effectLst/>
              <a:uFillTx/>
              <a:latin typeface="Calisto MT"/>
            </a:endParaRPr>
          </a:p>
        </p:txBody>
      </p:sp>
      <p:pic>
        <p:nvPicPr>
          <p:cNvPr id="111" name="Picture 2" descr="Ny klassifikation af pancreatitis acuta | Ugeskriftet.dk"/>
          <p:cNvPicPr/>
          <p:nvPr/>
        </p:nvPicPr>
        <p:blipFill>
          <a:blip r:embed="rId1"/>
          <a:stretch/>
        </p:blipFill>
        <p:spPr>
          <a:xfrm>
            <a:off x="6899400" y="1005840"/>
            <a:ext cx="4591440" cy="4845600"/>
          </a:xfrm>
          <a:prstGeom prst="rect">
            <a:avLst/>
          </a:prstGeom>
          <a:noFill/>
          <a:ln w="0">
            <a:noFill/>
          </a:ln>
        </p:spPr>
      </p:pic>
    </p:spTree>
  </p:cSld>
  <mc:AlternateContent>
    <mc:Choice Requires="p14">
      <p:transition spd="slow" p14:dur="2000"/>
    </mc:Choice>
    <mc:Fallback>
      <p:transition spd="slow"/>
    </mc:Fallback>
  </mc:AlternateContent>
  <p:timing>
    <p:tnLst>
      <p:par>
        <p:cTn id="147" dur="indefinite" restart="never" nodeType="tmRoot">
          <p:childTnLst>
            <p:seq>
              <p:cTn id="148" dur="indefinite" nodeType="mainSeq">
                <p:childTnLst>
                  <p:par>
                    <p:cTn id="149" fill="hold">
                      <p:stCondLst>
                        <p:cond delay="indefinite"/>
                      </p:stCondLst>
                      <p:childTnLst>
                        <p:par>
                          <p:cTn id="150" fill="hold">
                            <p:stCondLst>
                              <p:cond delay="0"/>
                            </p:stCondLst>
                            <p:childTnLst>
                              <p:par>
                                <p:cTn id="151" nodeType="clickEffect" fill="hold" presetClass="entr" presetID="1">
                                  <p:stCondLst>
                                    <p:cond delay="0"/>
                                  </p:stCondLst>
                                  <p:childTnLst>
                                    <p:set>
                                      <p:cBhvr>
                                        <p:cTn id="152" dur="1" fill="hold">
                                          <p:stCondLst>
                                            <p:cond delay="0"/>
                                          </p:stCondLst>
                                        </p:cTn>
                                        <p:tgtEl>
                                          <p:spTgt spid="110">
                                            <p:txEl>
                                              <p:pRg st="0" end="0"/>
                                            </p:txEl>
                                          </p:spTgt>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nodeType="clickEffect" fill="hold" presetClass="entr" presetID="1">
                                  <p:stCondLst>
                                    <p:cond delay="0"/>
                                  </p:stCondLst>
                                  <p:childTnLst>
                                    <p:set>
                                      <p:cBhvr>
                                        <p:cTn id="156" dur="1" fill="hold">
                                          <p:stCondLst>
                                            <p:cond delay="0"/>
                                          </p:stCondLst>
                                        </p:cTn>
                                        <p:tgtEl>
                                          <p:spTgt spid="110">
                                            <p:txEl>
                                              <p:pRg st="1" end="1"/>
                                            </p:txEl>
                                          </p:spTgt>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nodeType="clickEffect" fill="hold" presetClass="entr" presetID="1">
                                  <p:stCondLst>
                                    <p:cond delay="0"/>
                                  </p:stCondLst>
                                  <p:childTnLst>
                                    <p:set>
                                      <p:cBhvr>
                                        <p:cTn id="160" dur="1" fill="hold">
                                          <p:stCondLst>
                                            <p:cond delay="0"/>
                                          </p:stCondLst>
                                        </p:cTn>
                                        <p:tgtEl>
                                          <p:spTgt spid="110">
                                            <p:txEl>
                                              <p:pRg st="2" end="2"/>
                                            </p:txEl>
                                          </p:spTgt>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nodeType="clickEffect" fill="hold" presetClass="entr" presetID="1">
                                  <p:stCondLst>
                                    <p:cond delay="0"/>
                                  </p:stCondLst>
                                  <p:childTnLst>
                                    <p:set>
                                      <p:cBhvr>
                                        <p:cTn id="164" dur="1" fill="hold">
                                          <p:stCondLst>
                                            <p:cond delay="0"/>
                                          </p:stCondLst>
                                        </p:cTn>
                                        <p:tgtEl>
                                          <p:spTgt spid="110">
                                            <p:txEl>
                                              <p:pRg st="3" end="3"/>
                                            </p:txEl>
                                          </p:spTgt>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nodeType="clickEffect" fill="hold" presetClass="entr" presetID="1">
                                  <p:stCondLst>
                                    <p:cond delay="0"/>
                                  </p:stCondLst>
                                  <p:childTnLst>
                                    <p:set>
                                      <p:cBhvr>
                                        <p:cTn id="168" dur="1" fill="hold">
                                          <p:stCondLst>
                                            <p:cond delay="0"/>
                                          </p:stCondLst>
                                        </p:cTn>
                                        <p:tgtEl>
                                          <p:spTgt spid="110">
                                            <p:txEl>
                                              <p:pRg st="4" end="4"/>
                                            </p:txEl>
                                          </p:spTgt>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nodeType="clickEffect" fill="hold" presetClass="entr" presetID="1">
                                  <p:stCondLst>
                                    <p:cond delay="0"/>
                                  </p:stCondLst>
                                  <p:childTnLst>
                                    <p:set>
                                      <p:cBhvr>
                                        <p:cTn id="172" dur="1" fill="hold">
                                          <p:stCondLst>
                                            <p:cond delay="0"/>
                                          </p:stCondLst>
                                        </p:cTn>
                                        <p:tgtEl>
                                          <p:spTgt spid="110">
                                            <p:txEl>
                                              <p:pRg st="5" end="5"/>
                                            </p:txEl>
                                          </p:spTgt>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nodeType="clickEffect" fill="hold" presetClass="entr" presetID="1">
                                  <p:stCondLst>
                                    <p:cond delay="0"/>
                                  </p:stCondLst>
                                  <p:childTnLst>
                                    <p:set>
                                      <p:cBhvr>
                                        <p:cTn id="176" dur="1" fill="hold">
                                          <p:stCondLst>
                                            <p:cond delay="0"/>
                                          </p:stCondLst>
                                        </p:cTn>
                                        <p:tgtEl>
                                          <p:spTgt spid="110">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PlaceHolder 1"/>
          <p:cNvSpPr>
            <a:spLocks noGrp="1"/>
          </p:cNvSpPr>
          <p:nvPr>
            <p:ph type="title"/>
          </p:nvPr>
        </p:nvSpPr>
        <p:spPr>
          <a:xfrm>
            <a:off x="227520" y="471240"/>
            <a:ext cx="10690920" cy="1307160"/>
          </a:xfrm>
          <a:prstGeom prst="rect">
            <a:avLst/>
          </a:prstGeom>
          <a:noFill/>
          <a:ln w="0">
            <a:noFill/>
          </a:ln>
        </p:spPr>
        <p:txBody>
          <a:bodyPr lIns="91440" rIns="91440" tIns="45720" bIns="45720" anchor="t">
            <a:noAutofit/>
          </a:bodyPr>
          <a:p>
            <a:pPr indent="0" defTabSz="914400">
              <a:lnSpc>
                <a:spcPct val="100000"/>
              </a:lnSpc>
              <a:buNone/>
            </a:pPr>
            <a:r>
              <a:rPr b="0" lang="da-DK" sz="4000" spc="31" strike="noStrike" u="none" cap="all">
                <a:solidFill>
                  <a:schemeClr val="lt1"/>
                </a:solidFill>
                <a:effectLst/>
                <a:uFillTx/>
                <a:latin typeface="Univers Condensed"/>
              </a:rPr>
              <a:t>Akut pancreatitis</a:t>
            </a:r>
            <a:endParaRPr b="0" lang="en-US" sz="4000" strike="noStrike" u="none">
              <a:solidFill>
                <a:schemeClr val="lt1"/>
              </a:solidFill>
              <a:effectLst/>
              <a:uFillTx/>
              <a:latin typeface="Calisto MT"/>
            </a:endParaRPr>
          </a:p>
        </p:txBody>
      </p:sp>
      <p:sp>
        <p:nvSpPr>
          <p:cNvPr id="113" name="PlaceHolder 2"/>
          <p:cNvSpPr>
            <a:spLocks noGrp="1"/>
          </p:cNvSpPr>
          <p:nvPr>
            <p:ph/>
          </p:nvPr>
        </p:nvSpPr>
        <p:spPr>
          <a:xfrm>
            <a:off x="227520" y="1338120"/>
            <a:ext cx="10690920" cy="4182480"/>
          </a:xfrm>
          <a:prstGeom prst="rect">
            <a:avLst/>
          </a:prstGeom>
          <a:noFill/>
          <a:ln w="0">
            <a:noFill/>
          </a:ln>
        </p:spPr>
        <p:txBody>
          <a:bodyPr lIns="91440" rIns="91440" tIns="45720" bIns="45720" anchor="t">
            <a:normAutofit fontScale="92500" lnSpcReduction="9999"/>
          </a:bodyPr>
          <a:p>
            <a:pPr marL="228600" indent="-228600" defTabSz="914400">
              <a:lnSpc>
                <a:spcPct val="150000"/>
              </a:lnSpc>
              <a:spcBef>
                <a:spcPts val="1001"/>
              </a:spcBef>
              <a:buClr>
                <a:srgbClr val="ffffff"/>
              </a:buClr>
              <a:buFont typeface="Arial"/>
              <a:buChar char="•"/>
            </a:pPr>
            <a:r>
              <a:rPr b="1" lang="da-DK" sz="2000" strike="noStrike" u="none">
                <a:solidFill>
                  <a:schemeClr val="lt1"/>
                </a:solidFill>
                <a:effectLst/>
                <a:uFillTx/>
                <a:latin typeface="Calisto MT"/>
              </a:rPr>
              <a:t>Behandling</a:t>
            </a:r>
            <a:r>
              <a:rPr b="0" lang="da-DK" sz="2000" strike="noStrike" u="none">
                <a:solidFill>
                  <a:schemeClr val="lt1"/>
                </a:solidFill>
                <a:effectLst/>
                <a:uFillTx/>
                <a:latin typeface="Calisto MT"/>
              </a:rPr>
              <a:t> </a:t>
            </a:r>
            <a:endParaRPr b="0" lang="en-US" sz="20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Calisto MT"/>
              </a:rPr>
              <a:t>Milde tilfælde = smertestillende + KRAM faktorer </a:t>
            </a:r>
            <a:endParaRPr b="0" lang="en-US" sz="18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Calisto MT"/>
              </a:rPr>
              <a:t>Moderate tilfælde = få dages indlæggelse </a:t>
            </a:r>
            <a:endParaRPr b="0" lang="en-US" sz="18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Calisto MT"/>
              </a:rPr>
              <a:t>Svære tilfælde = alvorligt forløb </a:t>
            </a:r>
            <a:r>
              <a:rPr b="0" lang="da-DK" sz="1800" strike="noStrike" u="none">
                <a:solidFill>
                  <a:schemeClr val="lt1"/>
                </a:solidFill>
                <a:effectLst/>
                <a:uFillTx/>
                <a:latin typeface="Wingdings"/>
              </a:rPr>
              <a:t></a:t>
            </a:r>
            <a:r>
              <a:rPr b="0" lang="da-DK" sz="1800" strike="noStrike" u="none">
                <a:solidFill>
                  <a:schemeClr val="lt1"/>
                </a:solidFill>
                <a:effectLst/>
                <a:uFillTx/>
                <a:latin typeface="Calisto MT"/>
              </a:rPr>
              <a:t> intensiv til organunderstøttende behandling (multiorgansvigt)  </a:t>
            </a:r>
            <a:endParaRPr b="0" lang="en-US" sz="1800" strike="noStrike" u="none">
              <a:solidFill>
                <a:schemeClr val="lt1"/>
              </a:solidFill>
              <a:effectLst/>
              <a:uFillTx/>
              <a:latin typeface="Calisto MT"/>
            </a:endParaRPr>
          </a:p>
          <a:p>
            <a:pPr marL="228600" indent="-228600" defTabSz="914400">
              <a:lnSpc>
                <a:spcPct val="150000"/>
              </a:lnSpc>
              <a:spcBef>
                <a:spcPts val="1001"/>
              </a:spcBef>
              <a:buClr>
                <a:srgbClr val="ffffff"/>
              </a:buClr>
              <a:buFont typeface="Arial"/>
              <a:buChar char="•"/>
            </a:pPr>
            <a:r>
              <a:rPr b="1" lang="da-DK" sz="2000" strike="noStrike" u="none">
                <a:solidFill>
                  <a:schemeClr val="lt1"/>
                </a:solidFill>
                <a:effectLst/>
                <a:uFillTx/>
                <a:latin typeface="Calisto MT"/>
              </a:rPr>
              <a:t>Prognose</a:t>
            </a:r>
            <a:endParaRPr b="0" lang="en-US" sz="20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Calisto MT"/>
              </a:rPr>
              <a:t>Mild pancreatitis </a:t>
            </a:r>
            <a:endParaRPr b="0" lang="en-US" sz="1800" strike="noStrike" u="none">
              <a:solidFill>
                <a:schemeClr val="lt1"/>
              </a:solidFill>
              <a:effectLst/>
              <a:uFillTx/>
              <a:latin typeface="Calisto MT"/>
            </a:endParaRPr>
          </a:p>
          <a:p>
            <a:pPr lvl="2" marL="1143000" indent="-228600" defTabSz="914400">
              <a:lnSpc>
                <a:spcPct val="150000"/>
              </a:lnSpc>
              <a:spcBef>
                <a:spcPts val="499"/>
              </a:spcBef>
              <a:buClr>
                <a:srgbClr val="ffffff"/>
              </a:buClr>
              <a:buFont typeface="Arial"/>
              <a:buChar char="•"/>
            </a:pPr>
            <a:r>
              <a:rPr b="0" lang="da-DK" sz="1600" strike="noStrike" u="none">
                <a:solidFill>
                  <a:schemeClr val="lt1"/>
                </a:solidFill>
                <a:effectLst/>
                <a:uFillTx/>
                <a:latin typeface="Calisto MT"/>
              </a:rPr>
              <a:t>God - ofte fuldt reversibelt </a:t>
            </a:r>
            <a:endParaRPr b="0" lang="en-US" sz="1600" strike="noStrike" u="none">
              <a:solidFill>
                <a:schemeClr val="lt1"/>
              </a:solidFill>
              <a:effectLst/>
              <a:uFillTx/>
              <a:latin typeface="Calisto MT"/>
            </a:endParaRPr>
          </a:p>
          <a:p>
            <a:pPr lvl="1" marL="685800" indent="-228600" defTabSz="914400">
              <a:lnSpc>
                <a:spcPct val="150000"/>
              </a:lnSpc>
              <a:spcBef>
                <a:spcPts val="499"/>
              </a:spcBef>
              <a:buClr>
                <a:srgbClr val="ffffff"/>
              </a:buClr>
              <a:buFont typeface="Arial"/>
              <a:buChar char="•"/>
            </a:pPr>
            <a:r>
              <a:rPr b="0" lang="da-DK" sz="1800" strike="noStrike" u="none">
                <a:solidFill>
                  <a:schemeClr val="lt1"/>
                </a:solidFill>
                <a:effectLst/>
                <a:uFillTx/>
                <a:latin typeface="Calisto MT"/>
              </a:rPr>
              <a:t>Svær pancreatitis</a:t>
            </a:r>
            <a:endParaRPr b="0" lang="en-US" sz="1800" strike="noStrike" u="none">
              <a:solidFill>
                <a:schemeClr val="lt1"/>
              </a:solidFill>
              <a:effectLst/>
              <a:uFillTx/>
              <a:latin typeface="Calisto MT"/>
            </a:endParaRPr>
          </a:p>
          <a:p>
            <a:pPr lvl="2" marL="1143000" indent="-228600" defTabSz="914400">
              <a:lnSpc>
                <a:spcPct val="150000"/>
              </a:lnSpc>
              <a:spcBef>
                <a:spcPts val="499"/>
              </a:spcBef>
              <a:buClr>
                <a:srgbClr val="ffffff"/>
              </a:buClr>
              <a:buFont typeface="Arial"/>
              <a:buChar char="•"/>
            </a:pPr>
            <a:r>
              <a:rPr b="0" lang="da-DK" sz="1600" strike="noStrike" u="none">
                <a:solidFill>
                  <a:schemeClr val="lt1"/>
                </a:solidFill>
                <a:effectLst/>
                <a:uFillTx/>
                <a:latin typeface="Calisto MT"/>
              </a:rPr>
              <a:t>Mortalitet på 10% - trods hurtig behandling </a:t>
            </a:r>
            <a:endParaRPr b="0" lang="en-US" sz="1600" strike="noStrike" u="none">
              <a:solidFill>
                <a:schemeClr val="lt1"/>
              </a:solidFill>
              <a:effectLst/>
              <a:uFillTx/>
              <a:latin typeface="Calisto MT"/>
            </a:endParaRPr>
          </a:p>
          <a:p>
            <a:pPr indent="0" defTabSz="914400">
              <a:lnSpc>
                <a:spcPct val="150000"/>
              </a:lnSpc>
              <a:spcBef>
                <a:spcPts val="1001"/>
              </a:spcBef>
              <a:buNone/>
            </a:pPr>
            <a:endParaRPr b="0" lang="en-US" sz="2000" strike="noStrike" u="none">
              <a:solidFill>
                <a:schemeClr val="lt1"/>
              </a:solidFill>
              <a:effectLst/>
              <a:uFillTx/>
              <a:latin typeface="Calisto MT"/>
            </a:endParaRPr>
          </a:p>
        </p:txBody>
      </p:sp>
    </p:spTree>
  </p:cSld>
  <mc:AlternateContent>
    <mc:Choice Requires="p14">
      <p:transition spd="slow" p14:dur="2000"/>
    </mc:Choice>
    <mc:Fallback>
      <p:transition spd="slow"/>
    </mc:Fallback>
  </mc:AlternateContent>
  <p:timing>
    <p:tnLst>
      <p:par>
        <p:cTn id="177" dur="indefinite" restart="never" nodeType="tmRoot">
          <p:childTnLst>
            <p:seq>
              <p:cTn id="178" dur="indefinite" nodeType="mainSeq">
                <p:childTnLst>
                  <p:par>
                    <p:cTn id="179" fill="hold">
                      <p:stCondLst>
                        <p:cond delay="indefinite"/>
                      </p:stCondLst>
                      <p:childTnLst>
                        <p:par>
                          <p:cTn id="180" fill="hold">
                            <p:stCondLst>
                              <p:cond delay="0"/>
                            </p:stCondLst>
                            <p:childTnLst>
                              <p:par>
                                <p:cTn id="181" nodeType="clickEffect" fill="hold" presetClass="entr" presetID="1">
                                  <p:stCondLst>
                                    <p:cond delay="0"/>
                                  </p:stCondLst>
                                  <p:childTnLst>
                                    <p:set>
                                      <p:cBhvr>
                                        <p:cTn id="182" dur="1" fill="hold">
                                          <p:stCondLst>
                                            <p:cond delay="0"/>
                                          </p:stCondLst>
                                        </p:cTn>
                                        <p:tgtEl>
                                          <p:spTgt spid="113">
                                            <p:txEl>
                                              <p:pRg st="2" end="2"/>
                                            </p:txEl>
                                          </p:spTgt>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nodeType="clickEffect" fill="hold" presetClass="entr" presetID="1">
                                  <p:stCondLst>
                                    <p:cond delay="0"/>
                                  </p:stCondLst>
                                  <p:childTnLst>
                                    <p:set>
                                      <p:cBhvr>
                                        <p:cTn id="186" dur="1" fill="hold">
                                          <p:stCondLst>
                                            <p:cond delay="0"/>
                                          </p:stCondLst>
                                        </p:cTn>
                                        <p:tgtEl>
                                          <p:spTgt spid="113">
                                            <p:txEl>
                                              <p:pRg st="3" end="3"/>
                                            </p:txEl>
                                          </p:spTgt>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nodeType="clickEffect" fill="hold" presetClass="entr" presetID="1">
                                  <p:stCondLst>
                                    <p:cond delay="0"/>
                                  </p:stCondLst>
                                  <p:childTnLst>
                                    <p:set>
                                      <p:cBhvr>
                                        <p:cTn id="190" dur="1" fill="hold">
                                          <p:stCondLst>
                                            <p:cond delay="0"/>
                                          </p:stCondLst>
                                        </p:cTn>
                                        <p:tgtEl>
                                          <p:spTgt spid="113">
                                            <p:txEl>
                                              <p:pRg st="4" end="4"/>
                                            </p:txEl>
                                          </p:spTgt>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nodeType="clickEffect" fill="hold" presetClass="entr" presetID="1">
                                  <p:stCondLst>
                                    <p:cond delay="0"/>
                                  </p:stCondLst>
                                  <p:childTnLst>
                                    <p:set>
                                      <p:cBhvr>
                                        <p:cTn id="194" dur="1" fill="hold">
                                          <p:stCondLst>
                                            <p:cond delay="0"/>
                                          </p:stCondLst>
                                        </p:cTn>
                                        <p:tgtEl>
                                          <p:spTgt spid="113">
                                            <p:txEl>
                                              <p:pRg st="5" end="5"/>
                                            </p:txEl>
                                          </p:spTgt>
                                        </p:tgtEl>
                                        <p:attrNameLst>
                                          <p:attrName>style.visibility</p:attrName>
                                        </p:attrNameLst>
                                      </p:cBhvr>
                                      <p:to>
                                        <p:strVal val="visible"/>
                                      </p:to>
                                    </p:set>
                                  </p:childTnLst>
                                </p:cTn>
                              </p:par>
                              <p:par>
                                <p:cTn id="195" nodeType="withEffect" fill="hold" presetClass="entr" presetID="1">
                                  <p:stCondLst>
                                    <p:cond delay="0"/>
                                  </p:stCondLst>
                                  <p:childTnLst>
                                    <p:set>
                                      <p:cBhvr>
                                        <p:cTn id="196" dur="1" fill="hold">
                                          <p:stCondLst>
                                            <p:cond delay="0"/>
                                          </p:stCondLst>
                                        </p:cTn>
                                        <p:tgtEl>
                                          <p:spTgt spid="113">
                                            <p:txEl>
                                              <p:pRg st="6" end="6"/>
                                            </p:txEl>
                                          </p:spTgt>
                                        </p:tgtEl>
                                        <p:attrNameLst>
                                          <p:attrName>style.visibility</p:attrName>
                                        </p:attrNameLst>
                                      </p:cBhvr>
                                      <p:to>
                                        <p:strVal val="visible"/>
                                      </p:to>
                                    </p:set>
                                  </p:childTnLst>
                                </p:cTn>
                              </p:par>
                            </p:childTnLst>
                          </p:cTn>
                        </p:par>
                      </p:childTnLst>
                    </p:cTn>
                  </p:par>
                  <p:par>
                    <p:cTn id="197" fill="hold">
                      <p:stCondLst>
                        <p:cond delay="indefinite"/>
                      </p:stCondLst>
                      <p:childTnLst>
                        <p:par>
                          <p:cTn id="198" fill="hold">
                            <p:stCondLst>
                              <p:cond delay="0"/>
                            </p:stCondLst>
                            <p:childTnLst>
                              <p:par>
                                <p:cTn id="199" nodeType="clickEffect" fill="hold" presetClass="entr" presetID="1">
                                  <p:stCondLst>
                                    <p:cond delay="0"/>
                                  </p:stCondLst>
                                  <p:childTnLst>
                                    <p:set>
                                      <p:cBhvr>
                                        <p:cTn id="200" dur="1" fill="hold">
                                          <p:stCondLst>
                                            <p:cond delay="0"/>
                                          </p:stCondLst>
                                        </p:cTn>
                                        <p:tgtEl>
                                          <p:spTgt spid="113">
                                            <p:txEl>
                                              <p:pRg st="7" end="7"/>
                                            </p:txEl>
                                          </p:spTgt>
                                        </p:tgtEl>
                                        <p:attrNameLst>
                                          <p:attrName>style.visibility</p:attrName>
                                        </p:attrNameLst>
                                      </p:cBhvr>
                                      <p:to>
                                        <p:strVal val="visible"/>
                                      </p:to>
                                    </p:set>
                                  </p:childTnLst>
                                </p:cTn>
                              </p:par>
                              <p:par>
                                <p:cTn id="201" nodeType="withEffect" fill="hold" presetClass="entr" presetID="1">
                                  <p:stCondLst>
                                    <p:cond delay="0"/>
                                  </p:stCondLst>
                                  <p:childTnLst>
                                    <p:set>
                                      <p:cBhvr>
                                        <p:cTn id="202" dur="1" fill="hold">
                                          <p:stCondLst>
                                            <p:cond delay="0"/>
                                          </p:stCondLst>
                                        </p:cTn>
                                        <p:tgtEl>
                                          <p:spTgt spid="113">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ChronicleVTI">
  <a:themeElements>
    <a:clrScheme name="Aspect">
      <a:dk1>
        <a:srgbClr val="000000"/>
      </a:dk1>
      <a:lt1>
        <a:srgbClr val="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Univers Calisto">
      <a:majorFont>
        <a:latin typeface="Univers Condensed" pitchFamily="0" charset="1"/>
        <a:ea typeface=""/>
        <a:cs typeface=""/>
      </a:majorFont>
      <a:minorFont>
        <a:latin typeface="Calisto MT"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2</TotalTime>
  <Application>LibreOffice/25.8.3.2$Linux_X86_64 LibreOffice_project/580$Build-2</Application>
  <AppVersion>15.0000</AppVersion>
  <Words>15965</Words>
  <Paragraphs>705</Paragraphs>
  <Company>SDU</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2025-05-06T13:25:39Z</dcterms:created>
  <dc:creator>Andreas Ludvig Ohm Svendsen</dc:creator>
  <dc:description/>
  <dc:language>en-DK</dc:language>
  <cp:lastModifiedBy/>
  <cp:lastPrinted>2025-05-06T13:25:39Z</cp:lastPrinted>
  <dcterms:modified xsi:type="dcterms:W3CDTF">2025-12-18T14:35:07Z</dcterms:modified>
  <cp:revision>49</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4</vt:i4>
  </property>
  <property fmtid="{D5CDD505-2E9C-101B-9397-08002B2CF9AE}" pid="3" name="ICV">
    <vt:lpwstr/>
  </property>
  <property fmtid="{D5CDD505-2E9C-101B-9397-08002B2CF9AE}" pid="4" name="KSOProductBuildVer">
    <vt:lpwstr>1033-11.1.0.11723</vt:lpwstr>
  </property>
  <property fmtid="{D5CDD505-2E9C-101B-9397-08002B2CF9AE}" pid="5" name="Notes">
    <vt:i4>42</vt:i4>
  </property>
  <property fmtid="{D5CDD505-2E9C-101B-9397-08002B2CF9AE}" pid="6" name="PresentationFormat">
    <vt:lpwstr>Widescreen</vt:lpwstr>
  </property>
  <property fmtid="{D5CDD505-2E9C-101B-9397-08002B2CF9AE}" pid="7" name="Slides">
    <vt:i4>64</vt:i4>
  </property>
</Properties>
</file>